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9" r:id="rId3"/>
    <p:sldId id="311" r:id="rId4"/>
    <p:sldId id="4114" r:id="rId5"/>
    <p:sldId id="4116" r:id="rId6"/>
    <p:sldId id="4119" r:id="rId7"/>
    <p:sldId id="4135" r:id="rId8"/>
    <p:sldId id="4136" r:id="rId9"/>
    <p:sldId id="4133" r:id="rId10"/>
    <p:sldId id="4118" r:id="rId11"/>
    <p:sldId id="4129" r:id="rId12"/>
    <p:sldId id="4125" r:id="rId13"/>
    <p:sldId id="4121" r:id="rId14"/>
    <p:sldId id="4131" r:id="rId15"/>
    <p:sldId id="4132" r:id="rId16"/>
    <p:sldId id="4126" r:id="rId17"/>
    <p:sldId id="4117" r:id="rId18"/>
    <p:sldId id="4134" r:id="rId19"/>
    <p:sldId id="4122" r:id="rId20"/>
    <p:sldId id="4124" r:id="rId21"/>
    <p:sldId id="4127" r:id="rId22"/>
    <p:sldId id="4123" r:id="rId23"/>
  </p:sldIdLst>
  <p:sldSz cx="18288000" cy="10287000"/>
  <p:notesSz cx="18288000" cy="102870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56">
          <p15:clr>
            <a:srgbClr val="A4A3A4"/>
          </p15:clr>
        </p15:guide>
        <p15:guide id="2" pos="22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2" roundtripDataSignature="AMtx7mhmqvHIjgjD7UW0yGli7KdG84yj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3464" autoAdjust="0"/>
  </p:normalViewPr>
  <p:slideViewPr>
    <p:cSldViewPr snapToGrid="0">
      <p:cViewPr varScale="1">
        <p:scale>
          <a:sx n="75" d="100"/>
          <a:sy n="75" d="100"/>
        </p:scale>
        <p:origin x="486" y="72"/>
      </p:cViewPr>
      <p:guideLst>
        <p:guide orient="horz" pos="2856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1459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5C45B-4600-4AD8-BAFE-ED4C824ED61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F7D49B46-C05D-4F4F-BA3E-29A2BCCB038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Professional Practice Chair</a:t>
          </a:r>
          <a:endParaRPr lang="en-ZA" dirty="0"/>
        </a:p>
      </dgm:t>
    </dgm:pt>
    <dgm:pt modelId="{256A98B1-D200-4066-8CBF-7F64E7EEEDA9}" type="parTrans" cxnId="{1249DF5A-B6AC-4079-AB17-19E88A5C0A7C}">
      <dgm:prSet/>
      <dgm:spPr/>
      <dgm:t>
        <a:bodyPr/>
        <a:lstStyle/>
        <a:p>
          <a:endParaRPr lang="en-ZA"/>
        </a:p>
      </dgm:t>
    </dgm:pt>
    <dgm:pt modelId="{4A4183EB-21B3-4CC0-8C55-6269B20EAFE7}" type="sibTrans" cxnId="{1249DF5A-B6AC-4079-AB17-19E88A5C0A7C}">
      <dgm:prSet/>
      <dgm:spPr/>
      <dgm:t>
        <a:bodyPr/>
        <a:lstStyle/>
        <a:p>
          <a:endParaRPr lang="en-ZA"/>
        </a:p>
      </dgm:t>
    </dgm:pt>
    <dgm:pt modelId="{27957DB1-9F18-4A82-9A25-7CA09CFA4AC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CPD</a:t>
          </a:r>
        </a:p>
      </dgm:t>
    </dgm:pt>
    <dgm:pt modelId="{1A254DD1-3F3E-4267-9970-E952431801CC}" type="parTrans" cxnId="{14297815-155A-4103-94BB-1FE25B8D98CF}">
      <dgm:prSet/>
      <dgm:spPr/>
      <dgm:t>
        <a:bodyPr/>
        <a:lstStyle/>
        <a:p>
          <a:endParaRPr lang="en-ZA"/>
        </a:p>
      </dgm:t>
    </dgm:pt>
    <dgm:pt modelId="{5207D45F-73BE-416C-913D-35E3FC2F351A}" type="sibTrans" cxnId="{14297815-155A-4103-94BB-1FE25B8D98CF}">
      <dgm:prSet/>
      <dgm:spPr/>
      <dgm:t>
        <a:bodyPr/>
        <a:lstStyle/>
        <a:p>
          <a:endParaRPr lang="en-ZA"/>
        </a:p>
      </dgm:t>
    </dgm:pt>
    <dgm:pt modelId="{45B2E98C-FCAD-4BF4-9552-7AEFCA54856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Ethics and Professional sustainability </a:t>
          </a:r>
        </a:p>
      </dgm:t>
    </dgm:pt>
    <dgm:pt modelId="{A94B1A98-EFD7-4143-86C8-AA9D6C626BC1}" type="parTrans" cxnId="{E3C5A7F5-7346-4947-9727-2786E2F3835F}">
      <dgm:prSet/>
      <dgm:spPr/>
      <dgm:t>
        <a:bodyPr/>
        <a:lstStyle/>
        <a:p>
          <a:endParaRPr lang="en-ZA"/>
        </a:p>
      </dgm:t>
    </dgm:pt>
    <dgm:pt modelId="{4B6F809B-75E1-4A56-96BD-7C7FDFB7A7F3}" type="sibTrans" cxnId="{E3C5A7F5-7346-4947-9727-2786E2F3835F}">
      <dgm:prSet/>
      <dgm:spPr/>
      <dgm:t>
        <a:bodyPr/>
        <a:lstStyle/>
        <a:p>
          <a:endParaRPr lang="en-ZA"/>
        </a:p>
      </dgm:t>
    </dgm:pt>
    <dgm:pt modelId="{2DA47FB0-7473-49AC-AC3B-30A5AA307EE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Workplace Counselling</a:t>
          </a:r>
        </a:p>
      </dgm:t>
    </dgm:pt>
    <dgm:pt modelId="{463B7415-2BEF-447E-B34F-AD050E0673B0}" type="parTrans" cxnId="{C7A77B4C-2C25-4001-9422-0AAAB49300C4}">
      <dgm:prSet/>
      <dgm:spPr/>
      <dgm:t>
        <a:bodyPr/>
        <a:lstStyle/>
        <a:p>
          <a:endParaRPr lang="en-ZA"/>
        </a:p>
      </dgm:t>
    </dgm:pt>
    <dgm:pt modelId="{1A08436A-88D3-41AD-9C07-1BE367E2C3AE}" type="sibTrans" cxnId="{C7A77B4C-2C25-4001-9422-0AAAB49300C4}">
      <dgm:prSet/>
      <dgm:spPr/>
      <dgm:t>
        <a:bodyPr/>
        <a:lstStyle/>
        <a:p>
          <a:endParaRPr lang="en-ZA"/>
        </a:p>
      </dgm:t>
    </dgm:pt>
    <dgm:pt modelId="{8213BD7B-5BC6-4B24-AD58-5931F3215838}" type="pres">
      <dgm:prSet presAssocID="{F785C45B-4600-4AD8-BAFE-ED4C824ED61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40E78B6-71E4-4570-914E-4F406603680C}" type="pres">
      <dgm:prSet presAssocID="{F7D49B46-C05D-4F4F-BA3E-29A2BCCB0389}" presName="root1" presStyleCnt="0"/>
      <dgm:spPr/>
    </dgm:pt>
    <dgm:pt modelId="{40E87810-7272-4DFE-884B-A4261883A801}" type="pres">
      <dgm:prSet presAssocID="{F7D49B46-C05D-4F4F-BA3E-29A2BCCB0389}" presName="LevelOneTextNode" presStyleLbl="node0" presStyleIdx="0" presStyleCnt="1">
        <dgm:presLayoutVars>
          <dgm:chPref val="3"/>
        </dgm:presLayoutVars>
      </dgm:prSet>
      <dgm:spPr/>
    </dgm:pt>
    <dgm:pt modelId="{6E79F51D-B648-475A-9C00-81091EAB6E03}" type="pres">
      <dgm:prSet presAssocID="{F7D49B46-C05D-4F4F-BA3E-29A2BCCB0389}" presName="level2hierChild" presStyleCnt="0"/>
      <dgm:spPr/>
    </dgm:pt>
    <dgm:pt modelId="{3F195C04-B110-4FEE-8E25-90F1503B465E}" type="pres">
      <dgm:prSet presAssocID="{1A254DD1-3F3E-4267-9970-E952431801CC}" presName="conn2-1" presStyleLbl="parChTrans1D2" presStyleIdx="0" presStyleCnt="3"/>
      <dgm:spPr/>
    </dgm:pt>
    <dgm:pt modelId="{271262F6-145E-4BB7-8E82-5C3B576F943E}" type="pres">
      <dgm:prSet presAssocID="{1A254DD1-3F3E-4267-9970-E952431801CC}" presName="connTx" presStyleLbl="parChTrans1D2" presStyleIdx="0" presStyleCnt="3"/>
      <dgm:spPr/>
    </dgm:pt>
    <dgm:pt modelId="{2685ED0D-A7EE-4FBB-8ECF-8E9F8DBDF289}" type="pres">
      <dgm:prSet presAssocID="{27957DB1-9F18-4A82-9A25-7CA09CFA4AC8}" presName="root2" presStyleCnt="0"/>
      <dgm:spPr/>
    </dgm:pt>
    <dgm:pt modelId="{758C628C-63C6-4CB7-B638-1C9997AF60B7}" type="pres">
      <dgm:prSet presAssocID="{27957DB1-9F18-4A82-9A25-7CA09CFA4AC8}" presName="LevelTwoTextNode" presStyleLbl="node2" presStyleIdx="0" presStyleCnt="3">
        <dgm:presLayoutVars>
          <dgm:chPref val="3"/>
        </dgm:presLayoutVars>
      </dgm:prSet>
      <dgm:spPr/>
    </dgm:pt>
    <dgm:pt modelId="{A1F1BE58-4DEB-4B6D-B944-37C02D229614}" type="pres">
      <dgm:prSet presAssocID="{27957DB1-9F18-4A82-9A25-7CA09CFA4AC8}" presName="level3hierChild" presStyleCnt="0"/>
      <dgm:spPr/>
    </dgm:pt>
    <dgm:pt modelId="{982E5EF5-AD32-4CAD-B439-C86D063B5282}" type="pres">
      <dgm:prSet presAssocID="{A94B1A98-EFD7-4143-86C8-AA9D6C626BC1}" presName="conn2-1" presStyleLbl="parChTrans1D2" presStyleIdx="1" presStyleCnt="3"/>
      <dgm:spPr/>
    </dgm:pt>
    <dgm:pt modelId="{0ECA5B8D-71EF-4AE1-B5E2-D5CE9C9B89C1}" type="pres">
      <dgm:prSet presAssocID="{A94B1A98-EFD7-4143-86C8-AA9D6C626BC1}" presName="connTx" presStyleLbl="parChTrans1D2" presStyleIdx="1" presStyleCnt="3"/>
      <dgm:spPr/>
    </dgm:pt>
    <dgm:pt modelId="{2FE1036B-84BB-4F2A-985F-73E72C5A82D4}" type="pres">
      <dgm:prSet presAssocID="{45B2E98C-FCAD-4BF4-9552-7AEFCA548566}" presName="root2" presStyleCnt="0"/>
      <dgm:spPr/>
    </dgm:pt>
    <dgm:pt modelId="{345A6BDA-3F42-4A60-9580-10D06EE7543A}" type="pres">
      <dgm:prSet presAssocID="{45B2E98C-FCAD-4BF4-9552-7AEFCA548566}" presName="LevelTwoTextNode" presStyleLbl="node2" presStyleIdx="1" presStyleCnt="3">
        <dgm:presLayoutVars>
          <dgm:chPref val="3"/>
        </dgm:presLayoutVars>
      </dgm:prSet>
      <dgm:spPr/>
    </dgm:pt>
    <dgm:pt modelId="{6494BA24-456E-4799-A397-1D62A7611762}" type="pres">
      <dgm:prSet presAssocID="{45B2E98C-FCAD-4BF4-9552-7AEFCA548566}" presName="level3hierChild" presStyleCnt="0"/>
      <dgm:spPr/>
    </dgm:pt>
    <dgm:pt modelId="{E6726679-FD7C-492F-A612-6DF7E87BA379}" type="pres">
      <dgm:prSet presAssocID="{463B7415-2BEF-447E-B34F-AD050E0673B0}" presName="conn2-1" presStyleLbl="parChTrans1D2" presStyleIdx="2" presStyleCnt="3"/>
      <dgm:spPr/>
    </dgm:pt>
    <dgm:pt modelId="{856B7E2B-85C1-4446-BEE6-82ADF0D0F1A2}" type="pres">
      <dgm:prSet presAssocID="{463B7415-2BEF-447E-B34F-AD050E0673B0}" presName="connTx" presStyleLbl="parChTrans1D2" presStyleIdx="2" presStyleCnt="3"/>
      <dgm:spPr/>
    </dgm:pt>
    <dgm:pt modelId="{EC34048E-75A4-484C-93D5-7A054B214CB8}" type="pres">
      <dgm:prSet presAssocID="{2DA47FB0-7473-49AC-AC3B-30A5AA307EED}" presName="root2" presStyleCnt="0"/>
      <dgm:spPr/>
    </dgm:pt>
    <dgm:pt modelId="{80F80A2E-F521-47B5-A442-4FF98E853AEA}" type="pres">
      <dgm:prSet presAssocID="{2DA47FB0-7473-49AC-AC3B-30A5AA307EED}" presName="LevelTwoTextNode" presStyleLbl="node2" presStyleIdx="2" presStyleCnt="3">
        <dgm:presLayoutVars>
          <dgm:chPref val="3"/>
        </dgm:presLayoutVars>
      </dgm:prSet>
      <dgm:spPr/>
    </dgm:pt>
    <dgm:pt modelId="{492F2D69-F9DA-436D-98EA-F6CB707F15D8}" type="pres">
      <dgm:prSet presAssocID="{2DA47FB0-7473-49AC-AC3B-30A5AA307EED}" presName="level3hierChild" presStyleCnt="0"/>
      <dgm:spPr/>
    </dgm:pt>
  </dgm:ptLst>
  <dgm:cxnLst>
    <dgm:cxn modelId="{44066D03-FEDC-4836-A856-A476F4A77B75}" type="presOf" srcId="{463B7415-2BEF-447E-B34F-AD050E0673B0}" destId="{856B7E2B-85C1-4446-BEE6-82ADF0D0F1A2}" srcOrd="1" destOrd="0" presId="urn:microsoft.com/office/officeart/2005/8/layout/hierarchy2"/>
    <dgm:cxn modelId="{233C9109-D28C-438A-A07C-CE534154D51F}" type="presOf" srcId="{F7D49B46-C05D-4F4F-BA3E-29A2BCCB0389}" destId="{40E87810-7272-4DFE-884B-A4261883A801}" srcOrd="0" destOrd="0" presId="urn:microsoft.com/office/officeart/2005/8/layout/hierarchy2"/>
    <dgm:cxn modelId="{14297815-155A-4103-94BB-1FE25B8D98CF}" srcId="{F7D49B46-C05D-4F4F-BA3E-29A2BCCB0389}" destId="{27957DB1-9F18-4A82-9A25-7CA09CFA4AC8}" srcOrd="0" destOrd="0" parTransId="{1A254DD1-3F3E-4267-9970-E952431801CC}" sibTransId="{5207D45F-73BE-416C-913D-35E3FC2F351A}"/>
    <dgm:cxn modelId="{CA84AE17-2D4D-4A0B-A45B-2D52ED9820BA}" type="presOf" srcId="{2DA47FB0-7473-49AC-AC3B-30A5AA307EED}" destId="{80F80A2E-F521-47B5-A442-4FF98E853AEA}" srcOrd="0" destOrd="0" presId="urn:microsoft.com/office/officeart/2005/8/layout/hierarchy2"/>
    <dgm:cxn modelId="{B1BAD121-FAED-4D9A-99D5-AA4BD829DEAE}" type="presOf" srcId="{F785C45B-4600-4AD8-BAFE-ED4C824ED612}" destId="{8213BD7B-5BC6-4B24-AD58-5931F3215838}" srcOrd="0" destOrd="0" presId="urn:microsoft.com/office/officeart/2005/8/layout/hierarchy2"/>
    <dgm:cxn modelId="{11E1795F-2B02-4997-975F-CD17CB688864}" type="presOf" srcId="{1A254DD1-3F3E-4267-9970-E952431801CC}" destId="{3F195C04-B110-4FEE-8E25-90F1503B465E}" srcOrd="0" destOrd="0" presId="urn:microsoft.com/office/officeart/2005/8/layout/hierarchy2"/>
    <dgm:cxn modelId="{D5809E63-0952-44A8-95A9-A8D551D2175B}" type="presOf" srcId="{45B2E98C-FCAD-4BF4-9552-7AEFCA548566}" destId="{345A6BDA-3F42-4A60-9580-10D06EE7543A}" srcOrd="0" destOrd="0" presId="urn:microsoft.com/office/officeart/2005/8/layout/hierarchy2"/>
    <dgm:cxn modelId="{9A7B824A-0C88-4D27-8262-E2C659B9EAD3}" type="presOf" srcId="{463B7415-2BEF-447E-B34F-AD050E0673B0}" destId="{E6726679-FD7C-492F-A612-6DF7E87BA379}" srcOrd="0" destOrd="0" presId="urn:microsoft.com/office/officeart/2005/8/layout/hierarchy2"/>
    <dgm:cxn modelId="{C7A77B4C-2C25-4001-9422-0AAAB49300C4}" srcId="{F7D49B46-C05D-4F4F-BA3E-29A2BCCB0389}" destId="{2DA47FB0-7473-49AC-AC3B-30A5AA307EED}" srcOrd="2" destOrd="0" parTransId="{463B7415-2BEF-447E-B34F-AD050E0673B0}" sibTransId="{1A08436A-88D3-41AD-9C07-1BE367E2C3AE}"/>
    <dgm:cxn modelId="{1249DF5A-B6AC-4079-AB17-19E88A5C0A7C}" srcId="{F785C45B-4600-4AD8-BAFE-ED4C824ED612}" destId="{F7D49B46-C05D-4F4F-BA3E-29A2BCCB0389}" srcOrd="0" destOrd="0" parTransId="{256A98B1-D200-4066-8CBF-7F64E7EEEDA9}" sibTransId="{4A4183EB-21B3-4CC0-8C55-6269B20EAFE7}"/>
    <dgm:cxn modelId="{94D1197E-ADD8-410B-80DB-E9438B740F8D}" type="presOf" srcId="{A94B1A98-EFD7-4143-86C8-AA9D6C626BC1}" destId="{982E5EF5-AD32-4CAD-B439-C86D063B5282}" srcOrd="0" destOrd="0" presId="urn:microsoft.com/office/officeart/2005/8/layout/hierarchy2"/>
    <dgm:cxn modelId="{36C4EB85-35E0-4065-821C-6D5369A1D9BD}" type="presOf" srcId="{1A254DD1-3F3E-4267-9970-E952431801CC}" destId="{271262F6-145E-4BB7-8E82-5C3B576F943E}" srcOrd="1" destOrd="0" presId="urn:microsoft.com/office/officeart/2005/8/layout/hierarchy2"/>
    <dgm:cxn modelId="{EE4C20A2-9924-49B7-8A28-E6BF1C2C4D22}" type="presOf" srcId="{27957DB1-9F18-4A82-9A25-7CA09CFA4AC8}" destId="{758C628C-63C6-4CB7-B638-1C9997AF60B7}" srcOrd="0" destOrd="0" presId="urn:microsoft.com/office/officeart/2005/8/layout/hierarchy2"/>
    <dgm:cxn modelId="{B35BAAD1-C974-4F8C-9231-29CED29989E1}" type="presOf" srcId="{A94B1A98-EFD7-4143-86C8-AA9D6C626BC1}" destId="{0ECA5B8D-71EF-4AE1-B5E2-D5CE9C9B89C1}" srcOrd="1" destOrd="0" presId="urn:microsoft.com/office/officeart/2005/8/layout/hierarchy2"/>
    <dgm:cxn modelId="{E3C5A7F5-7346-4947-9727-2786E2F3835F}" srcId="{F7D49B46-C05D-4F4F-BA3E-29A2BCCB0389}" destId="{45B2E98C-FCAD-4BF4-9552-7AEFCA548566}" srcOrd="1" destOrd="0" parTransId="{A94B1A98-EFD7-4143-86C8-AA9D6C626BC1}" sibTransId="{4B6F809B-75E1-4A56-96BD-7C7FDFB7A7F3}"/>
    <dgm:cxn modelId="{C034C1E7-E84C-4E1F-B8C3-83769226F825}" type="presParOf" srcId="{8213BD7B-5BC6-4B24-AD58-5931F3215838}" destId="{640E78B6-71E4-4570-914E-4F406603680C}" srcOrd="0" destOrd="0" presId="urn:microsoft.com/office/officeart/2005/8/layout/hierarchy2"/>
    <dgm:cxn modelId="{984E18E6-9799-409F-9997-7795C1CF7A21}" type="presParOf" srcId="{640E78B6-71E4-4570-914E-4F406603680C}" destId="{40E87810-7272-4DFE-884B-A4261883A801}" srcOrd="0" destOrd="0" presId="urn:microsoft.com/office/officeart/2005/8/layout/hierarchy2"/>
    <dgm:cxn modelId="{89332B37-04E3-4C5E-B260-FAF4697A844B}" type="presParOf" srcId="{640E78B6-71E4-4570-914E-4F406603680C}" destId="{6E79F51D-B648-475A-9C00-81091EAB6E03}" srcOrd="1" destOrd="0" presId="urn:microsoft.com/office/officeart/2005/8/layout/hierarchy2"/>
    <dgm:cxn modelId="{670A04A3-AA87-4CBC-B590-1F50F47FE0F8}" type="presParOf" srcId="{6E79F51D-B648-475A-9C00-81091EAB6E03}" destId="{3F195C04-B110-4FEE-8E25-90F1503B465E}" srcOrd="0" destOrd="0" presId="urn:microsoft.com/office/officeart/2005/8/layout/hierarchy2"/>
    <dgm:cxn modelId="{8C436FB7-3F04-4D02-81CF-DB84875E3B47}" type="presParOf" srcId="{3F195C04-B110-4FEE-8E25-90F1503B465E}" destId="{271262F6-145E-4BB7-8E82-5C3B576F943E}" srcOrd="0" destOrd="0" presId="urn:microsoft.com/office/officeart/2005/8/layout/hierarchy2"/>
    <dgm:cxn modelId="{E5BCEDD2-6B5F-4E43-918B-93379EA0C3BE}" type="presParOf" srcId="{6E79F51D-B648-475A-9C00-81091EAB6E03}" destId="{2685ED0D-A7EE-4FBB-8ECF-8E9F8DBDF289}" srcOrd="1" destOrd="0" presId="urn:microsoft.com/office/officeart/2005/8/layout/hierarchy2"/>
    <dgm:cxn modelId="{451B46C3-0C94-45A1-80D5-C634BA09EC12}" type="presParOf" srcId="{2685ED0D-A7EE-4FBB-8ECF-8E9F8DBDF289}" destId="{758C628C-63C6-4CB7-B638-1C9997AF60B7}" srcOrd="0" destOrd="0" presId="urn:microsoft.com/office/officeart/2005/8/layout/hierarchy2"/>
    <dgm:cxn modelId="{791EF6F9-58EF-4D8C-93CF-BC2B36468FF5}" type="presParOf" srcId="{2685ED0D-A7EE-4FBB-8ECF-8E9F8DBDF289}" destId="{A1F1BE58-4DEB-4B6D-B944-37C02D229614}" srcOrd="1" destOrd="0" presId="urn:microsoft.com/office/officeart/2005/8/layout/hierarchy2"/>
    <dgm:cxn modelId="{E0FA7CD6-AFB8-4A80-B4FA-988A6C658BEE}" type="presParOf" srcId="{6E79F51D-B648-475A-9C00-81091EAB6E03}" destId="{982E5EF5-AD32-4CAD-B439-C86D063B5282}" srcOrd="2" destOrd="0" presId="urn:microsoft.com/office/officeart/2005/8/layout/hierarchy2"/>
    <dgm:cxn modelId="{9F172558-1A01-40AF-BB12-130F05D08ECC}" type="presParOf" srcId="{982E5EF5-AD32-4CAD-B439-C86D063B5282}" destId="{0ECA5B8D-71EF-4AE1-B5E2-D5CE9C9B89C1}" srcOrd="0" destOrd="0" presId="urn:microsoft.com/office/officeart/2005/8/layout/hierarchy2"/>
    <dgm:cxn modelId="{0194E1B5-A72C-40FD-AA67-F098F4BF88C3}" type="presParOf" srcId="{6E79F51D-B648-475A-9C00-81091EAB6E03}" destId="{2FE1036B-84BB-4F2A-985F-73E72C5A82D4}" srcOrd="3" destOrd="0" presId="urn:microsoft.com/office/officeart/2005/8/layout/hierarchy2"/>
    <dgm:cxn modelId="{8C81807A-945F-4575-BD0A-4626CCE2C057}" type="presParOf" srcId="{2FE1036B-84BB-4F2A-985F-73E72C5A82D4}" destId="{345A6BDA-3F42-4A60-9580-10D06EE7543A}" srcOrd="0" destOrd="0" presId="urn:microsoft.com/office/officeart/2005/8/layout/hierarchy2"/>
    <dgm:cxn modelId="{30E8FCA2-4523-4C41-B280-D7390C4F8CB7}" type="presParOf" srcId="{2FE1036B-84BB-4F2A-985F-73E72C5A82D4}" destId="{6494BA24-456E-4799-A397-1D62A7611762}" srcOrd="1" destOrd="0" presId="urn:microsoft.com/office/officeart/2005/8/layout/hierarchy2"/>
    <dgm:cxn modelId="{F302BD77-93A5-46FD-BE64-B5619AE814C0}" type="presParOf" srcId="{6E79F51D-B648-475A-9C00-81091EAB6E03}" destId="{E6726679-FD7C-492F-A612-6DF7E87BA379}" srcOrd="4" destOrd="0" presId="urn:microsoft.com/office/officeart/2005/8/layout/hierarchy2"/>
    <dgm:cxn modelId="{81CD794E-6685-48AA-B320-99151F948375}" type="presParOf" srcId="{E6726679-FD7C-492F-A612-6DF7E87BA379}" destId="{856B7E2B-85C1-4446-BEE6-82ADF0D0F1A2}" srcOrd="0" destOrd="0" presId="urn:microsoft.com/office/officeart/2005/8/layout/hierarchy2"/>
    <dgm:cxn modelId="{E7AE847C-25B6-430F-8C60-3A9FE95DE92E}" type="presParOf" srcId="{6E79F51D-B648-475A-9C00-81091EAB6E03}" destId="{EC34048E-75A4-484C-93D5-7A054B214CB8}" srcOrd="5" destOrd="0" presId="urn:microsoft.com/office/officeart/2005/8/layout/hierarchy2"/>
    <dgm:cxn modelId="{72A1DFC0-1E6E-4E6B-8E68-7472390148B6}" type="presParOf" srcId="{EC34048E-75A4-484C-93D5-7A054B214CB8}" destId="{80F80A2E-F521-47B5-A442-4FF98E853AEA}" srcOrd="0" destOrd="0" presId="urn:microsoft.com/office/officeart/2005/8/layout/hierarchy2"/>
    <dgm:cxn modelId="{0B75B7C1-36C3-4744-BD3A-060032B0F2FC}" type="presParOf" srcId="{EC34048E-75A4-484C-93D5-7A054B214CB8}" destId="{492F2D69-F9DA-436D-98EA-F6CB707F15D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DEBE77C-BDAA-471A-97C7-08772D4E39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F4F0729-4102-4575-B573-FD974C4C741C}">
      <dgm:prSet phldrT="[Text]"/>
      <dgm:spPr/>
      <dgm:t>
        <a:bodyPr/>
        <a:lstStyle/>
        <a:p>
          <a:r>
            <a:rPr lang="en-ZA"/>
            <a:t>What to do?</a:t>
          </a:r>
          <a:endParaRPr lang="en-ZA" dirty="0"/>
        </a:p>
      </dgm:t>
    </dgm:pt>
    <dgm:pt modelId="{CCAC235D-B725-401D-8081-28966B342AFD}" type="parTrans" cxnId="{BC191255-F177-4044-80D4-84B6F0348A37}">
      <dgm:prSet/>
      <dgm:spPr/>
      <dgm:t>
        <a:bodyPr/>
        <a:lstStyle/>
        <a:p>
          <a:endParaRPr lang="en-ZA"/>
        </a:p>
      </dgm:t>
    </dgm:pt>
    <dgm:pt modelId="{DC948069-FFBA-427A-8B2A-BB772F6A53B1}" type="sibTrans" cxnId="{BC191255-F177-4044-80D4-84B6F0348A37}">
      <dgm:prSet/>
      <dgm:spPr/>
      <dgm:t>
        <a:bodyPr/>
        <a:lstStyle/>
        <a:p>
          <a:endParaRPr lang="en-ZA"/>
        </a:p>
      </dgm:t>
    </dgm:pt>
    <dgm:pt modelId="{DB86B872-E36E-4778-9FD6-BD7CB47FCA88}" type="pres">
      <dgm:prSet presAssocID="{ADEBE77C-BDAA-471A-97C7-08772D4E3967}" presName="linear" presStyleCnt="0">
        <dgm:presLayoutVars>
          <dgm:dir/>
          <dgm:animLvl val="lvl"/>
          <dgm:resizeHandles val="exact"/>
        </dgm:presLayoutVars>
      </dgm:prSet>
      <dgm:spPr/>
    </dgm:pt>
    <dgm:pt modelId="{92CA2491-BCBC-40DE-A147-52CFA3CF00EB}" type="pres">
      <dgm:prSet presAssocID="{5F4F0729-4102-4575-B573-FD974C4C741C}" presName="parentLin" presStyleCnt="0"/>
      <dgm:spPr/>
    </dgm:pt>
    <dgm:pt modelId="{649F8792-E713-4613-8913-8D7B8748BC41}" type="pres">
      <dgm:prSet presAssocID="{5F4F0729-4102-4575-B573-FD974C4C741C}" presName="parentLeftMargin" presStyleLbl="node1" presStyleIdx="0" presStyleCnt="1"/>
      <dgm:spPr/>
    </dgm:pt>
    <dgm:pt modelId="{33256DE1-7B76-40DA-883B-8ADB69B20D86}" type="pres">
      <dgm:prSet presAssocID="{5F4F0729-4102-4575-B573-FD974C4C741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11D5C8-BA07-4BA2-8AE1-16FCCD6662D5}" type="pres">
      <dgm:prSet presAssocID="{5F4F0729-4102-4575-B573-FD974C4C741C}" presName="negativeSpace" presStyleCnt="0"/>
      <dgm:spPr/>
    </dgm:pt>
    <dgm:pt modelId="{2C34D4EE-556C-4F15-A5B9-B31D3E48F932}" type="pres">
      <dgm:prSet presAssocID="{5F4F0729-4102-4575-B573-FD974C4C741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2A7FB28-FDDA-4C67-B506-D50C54996BEF}" type="presOf" srcId="{5F4F0729-4102-4575-B573-FD974C4C741C}" destId="{649F8792-E713-4613-8913-8D7B8748BC41}" srcOrd="0" destOrd="0" presId="urn:microsoft.com/office/officeart/2005/8/layout/list1"/>
    <dgm:cxn modelId="{BC191255-F177-4044-80D4-84B6F0348A37}" srcId="{ADEBE77C-BDAA-471A-97C7-08772D4E3967}" destId="{5F4F0729-4102-4575-B573-FD974C4C741C}" srcOrd="0" destOrd="0" parTransId="{CCAC235D-B725-401D-8081-28966B342AFD}" sibTransId="{DC948069-FFBA-427A-8B2A-BB772F6A53B1}"/>
    <dgm:cxn modelId="{49B9AA90-81B2-4839-927A-3B9CD3F7F94F}" type="presOf" srcId="{5F4F0729-4102-4575-B573-FD974C4C741C}" destId="{33256DE1-7B76-40DA-883B-8ADB69B20D86}" srcOrd="1" destOrd="0" presId="urn:microsoft.com/office/officeart/2005/8/layout/list1"/>
    <dgm:cxn modelId="{D7B4BE9B-BAD4-43CA-ABE9-85EB10643EAD}" type="presOf" srcId="{ADEBE77C-BDAA-471A-97C7-08772D4E3967}" destId="{DB86B872-E36E-4778-9FD6-BD7CB47FCA88}" srcOrd="0" destOrd="0" presId="urn:microsoft.com/office/officeart/2005/8/layout/list1"/>
    <dgm:cxn modelId="{7537E1B8-B22A-4932-831D-8DA94F62AEC9}" type="presParOf" srcId="{DB86B872-E36E-4778-9FD6-BD7CB47FCA88}" destId="{92CA2491-BCBC-40DE-A147-52CFA3CF00EB}" srcOrd="0" destOrd="0" presId="urn:microsoft.com/office/officeart/2005/8/layout/list1"/>
    <dgm:cxn modelId="{AA62B64D-0D02-47C5-ABFC-53D4635641F4}" type="presParOf" srcId="{92CA2491-BCBC-40DE-A147-52CFA3CF00EB}" destId="{649F8792-E713-4613-8913-8D7B8748BC41}" srcOrd="0" destOrd="0" presId="urn:microsoft.com/office/officeart/2005/8/layout/list1"/>
    <dgm:cxn modelId="{7D8BBC9C-9A4C-47F0-899B-F61F6C0D3FB8}" type="presParOf" srcId="{92CA2491-BCBC-40DE-A147-52CFA3CF00EB}" destId="{33256DE1-7B76-40DA-883B-8ADB69B20D86}" srcOrd="1" destOrd="0" presId="urn:microsoft.com/office/officeart/2005/8/layout/list1"/>
    <dgm:cxn modelId="{7CF682DF-88A2-4350-A38C-596AA11C0530}" type="presParOf" srcId="{DB86B872-E36E-4778-9FD6-BD7CB47FCA88}" destId="{8411D5C8-BA07-4BA2-8AE1-16FCCD6662D5}" srcOrd="1" destOrd="0" presId="urn:microsoft.com/office/officeart/2005/8/layout/list1"/>
    <dgm:cxn modelId="{4E3C418D-34D1-46C7-94BB-7099C3E6451A}" type="presParOf" srcId="{DB86B872-E36E-4778-9FD6-BD7CB47FCA88}" destId="{2C34D4EE-556C-4F15-A5B9-B31D3E48F93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68247C9-4916-4CCA-8B9A-B1D8C47C27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0E1CFA60-FC44-42B0-98BF-E34A80E92CE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solidFill>
                <a:srgbClr val="1A1A1A"/>
              </a:solidFill>
              <a:effectLst/>
              <a:latin typeface="+mj-lt"/>
            </a:rPr>
            <a:t>(Updated) Comprehensive Mental Health Action Plan 2013-2030 (WHO):</a:t>
          </a:r>
          <a:endParaRPr lang="en-ZA" dirty="0">
            <a:latin typeface="+mj-lt"/>
          </a:endParaRPr>
        </a:p>
      </dgm:t>
    </dgm:pt>
    <dgm:pt modelId="{558BF27B-311F-488C-805A-999593B410AC}" type="parTrans" cxnId="{5689DBF8-86BD-48D6-83BE-8204084620E5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C199E5A0-74F3-4E2F-8055-E8D5A6029073}" type="sibTrans" cxnId="{5689DBF8-86BD-48D6-83BE-8204084620E5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FE236773-95DD-4F8B-9DA3-EAD1338129A9}">
      <dgm:prSet/>
      <dgm:spPr/>
      <dgm:t>
        <a:bodyPr/>
        <a:lstStyle/>
        <a:p>
          <a:r>
            <a:rPr lang="en-US" dirty="0">
              <a:solidFill>
                <a:srgbClr val="1A1A1A"/>
              </a:solidFill>
              <a:latin typeface="+mj-lt"/>
            </a:rPr>
            <a:t>A</a:t>
          </a:r>
          <a:r>
            <a:rPr lang="en-US" b="0" i="0" dirty="0">
              <a:solidFill>
                <a:srgbClr val="1A1A1A"/>
              </a:solidFill>
              <a:effectLst/>
              <a:latin typeface="+mj-lt"/>
            </a:rPr>
            <a:t>ctions  to promote mental health and well-being for all</a:t>
          </a:r>
        </a:p>
      </dgm:t>
    </dgm:pt>
    <dgm:pt modelId="{796ACA2F-50F0-4F17-B6D1-9B07DCD8C50D}" type="parTrans" cxnId="{0CFAE043-7A1C-43F2-8C2A-6FD793448414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1978862F-1B50-4429-95C6-6C5FB7D3AECE}" type="sibTrans" cxnId="{0CFAE043-7A1C-43F2-8C2A-6FD793448414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70620292-DE04-446B-8F8A-4B43D2D54877}">
      <dgm:prSet/>
      <dgm:spPr/>
      <dgm:t>
        <a:bodyPr/>
        <a:lstStyle/>
        <a:p>
          <a:r>
            <a:rPr lang="en-US" dirty="0">
              <a:solidFill>
                <a:srgbClr val="1A1A1A"/>
              </a:solidFill>
              <a:latin typeface="+mj-lt"/>
            </a:rPr>
            <a:t>T</a:t>
          </a:r>
          <a:r>
            <a:rPr lang="en-US" b="0" i="0" dirty="0">
              <a:solidFill>
                <a:srgbClr val="1A1A1A"/>
              </a:solidFill>
              <a:effectLst/>
              <a:latin typeface="+mj-lt"/>
            </a:rPr>
            <a:t>o prevent mental health conditions for those at-risk and to achieve universal coverage for mental health services. </a:t>
          </a:r>
        </a:p>
      </dgm:t>
    </dgm:pt>
    <dgm:pt modelId="{DF21B889-917E-4BC8-8EBB-EDF9406F32A4}" type="parTrans" cxnId="{87CD0F39-3C0C-4708-B83E-63A1487206C9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2208A603-0462-4B8D-9CAC-4B31E8686BC3}" type="sibTrans" cxnId="{87CD0F39-3C0C-4708-B83E-63A1487206C9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D34005CD-1279-4855-8551-C7F0B531DFC3}">
      <dgm:prSet/>
      <dgm:spPr/>
      <dgm:t>
        <a:bodyPr/>
        <a:lstStyle/>
        <a:p>
          <a:r>
            <a:rPr lang="en-US" dirty="0">
              <a:solidFill>
                <a:srgbClr val="1A1A1A"/>
              </a:solidFill>
              <a:latin typeface="+mj-lt"/>
            </a:rPr>
            <a:t>Four </a:t>
          </a:r>
          <a:r>
            <a:rPr lang="en-US" b="0" i="0" dirty="0">
              <a:solidFill>
                <a:srgbClr val="1A1A1A"/>
              </a:solidFill>
              <a:effectLst/>
              <a:latin typeface="+mj-lt"/>
            </a:rPr>
            <a:t>objectives: </a:t>
          </a:r>
        </a:p>
      </dgm:t>
    </dgm:pt>
    <dgm:pt modelId="{31157C6B-3535-4C34-8427-20A75820F350}" type="parTrans" cxnId="{95B021BD-97B8-4EDB-A76E-76B5DB08A036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2BC1ADAC-340E-40FD-A91A-934B3066E31F}" type="sibTrans" cxnId="{95B021BD-97B8-4EDB-A76E-76B5DB08A036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4ED3F374-5AFC-45D0-9C0B-7BA7668019F4}">
      <dgm:prSet/>
      <dgm:spPr/>
      <dgm:t>
        <a:bodyPr/>
        <a:lstStyle/>
        <a:p>
          <a:r>
            <a:rPr lang="en-US" dirty="0">
              <a:solidFill>
                <a:srgbClr val="1A1A1A"/>
              </a:solidFill>
              <a:latin typeface="+mj-lt"/>
            </a:rPr>
            <a:t>m</a:t>
          </a:r>
          <a:r>
            <a:rPr lang="en-US" b="0" i="0" dirty="0">
              <a:solidFill>
                <a:srgbClr val="1A1A1A"/>
              </a:solidFill>
              <a:effectLst/>
              <a:latin typeface="+mj-lt"/>
            </a:rPr>
            <a:t>ore </a:t>
          </a:r>
          <a:r>
            <a:rPr lang="en-US" b="0" i="0" dirty="0">
              <a:solidFill>
                <a:schemeClr val="accent3"/>
              </a:solidFill>
              <a:effectLst/>
              <a:latin typeface="+mj-lt"/>
            </a:rPr>
            <a:t>effective leadership and governance</a:t>
          </a:r>
          <a:r>
            <a:rPr lang="en-US" b="0" i="0" dirty="0">
              <a:solidFill>
                <a:srgbClr val="1A1A1A"/>
              </a:solidFill>
              <a:effectLst/>
              <a:latin typeface="+mj-lt"/>
            </a:rPr>
            <a:t> for mental health</a:t>
          </a:r>
        </a:p>
      </dgm:t>
    </dgm:pt>
    <dgm:pt modelId="{255FA2C2-4C64-4873-8003-DC70A5536FFB}" type="parTrans" cxnId="{59E97FE3-4E41-4E27-BF00-13468C610DBC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A037F4AB-3881-4BF1-AFC4-5C181FCBEAF4}" type="sibTrans" cxnId="{59E97FE3-4E41-4E27-BF00-13468C610DBC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AC847656-BB00-4C11-9539-CC7BB1AEB12E}">
      <dgm:prSet/>
      <dgm:spPr/>
      <dgm:t>
        <a:bodyPr/>
        <a:lstStyle/>
        <a:p>
          <a:r>
            <a:rPr lang="en-US" b="0" i="0" dirty="0">
              <a:solidFill>
                <a:srgbClr val="1A1A1A"/>
              </a:solidFill>
              <a:effectLst/>
              <a:latin typeface="+mj-lt"/>
            </a:rPr>
            <a:t>the provision of comprehensive, integrated mental health and social care </a:t>
          </a:r>
          <a:r>
            <a:rPr lang="en-US" b="0" i="0" dirty="0">
              <a:solidFill>
                <a:schemeClr val="accent3"/>
              </a:solidFill>
              <a:effectLst/>
              <a:latin typeface="+mj-lt"/>
            </a:rPr>
            <a:t>services in community-based settings</a:t>
          </a:r>
        </a:p>
      </dgm:t>
    </dgm:pt>
    <dgm:pt modelId="{A8CCFB99-81B2-490F-914B-4E9A2B77ACD5}" type="parTrans" cxnId="{37E01004-A8BF-4907-AD8E-4541E3C874E2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EF9E822D-AA60-4C19-A8E1-9D3B0E40D499}" type="sibTrans" cxnId="{37E01004-A8BF-4907-AD8E-4541E3C874E2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3D001286-64D7-44F4-9AA7-97D62854AFEF}">
      <dgm:prSet/>
      <dgm:spPr/>
      <dgm:t>
        <a:bodyPr/>
        <a:lstStyle/>
        <a:p>
          <a:r>
            <a:rPr lang="en-US" b="0" i="0" dirty="0">
              <a:solidFill>
                <a:srgbClr val="1A1A1A"/>
              </a:solidFill>
              <a:effectLst/>
              <a:latin typeface="+mj-lt"/>
            </a:rPr>
            <a:t>implementation of strategies for </a:t>
          </a:r>
          <a:r>
            <a:rPr lang="en-US" b="0" i="0" dirty="0">
              <a:solidFill>
                <a:schemeClr val="accent3"/>
              </a:solidFill>
              <a:effectLst/>
              <a:latin typeface="+mj-lt"/>
            </a:rPr>
            <a:t>promotion and prevention</a:t>
          </a:r>
        </a:p>
      </dgm:t>
    </dgm:pt>
    <dgm:pt modelId="{E1B7D9DF-159D-4EE5-9036-A5F488F23D59}" type="parTrans" cxnId="{1764A7E3-E2DD-4498-9BEA-3DA3DA609572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FB3FDC9F-51D4-4476-B737-03618AF9D23A}" type="sibTrans" cxnId="{1764A7E3-E2DD-4498-9BEA-3DA3DA609572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C41DC827-1AB8-4055-994E-50FE09FF3C93}">
      <dgm:prSet/>
      <dgm:spPr/>
      <dgm:t>
        <a:bodyPr/>
        <a:lstStyle/>
        <a:p>
          <a:r>
            <a:rPr lang="en-US" b="0" i="0" dirty="0">
              <a:solidFill>
                <a:srgbClr val="1A1A1A"/>
              </a:solidFill>
              <a:effectLst/>
              <a:latin typeface="+mj-lt"/>
            </a:rPr>
            <a:t>strengthened </a:t>
          </a:r>
          <a:r>
            <a:rPr lang="en-US" b="0" i="0" dirty="0">
              <a:solidFill>
                <a:schemeClr val="accent3"/>
              </a:solidFill>
              <a:effectLst/>
              <a:latin typeface="+mj-lt"/>
            </a:rPr>
            <a:t>information systems, evidence and research</a:t>
          </a:r>
          <a:endParaRPr lang="en-ZA" dirty="0">
            <a:solidFill>
              <a:schemeClr val="accent3"/>
            </a:solidFill>
            <a:latin typeface="+mj-lt"/>
          </a:endParaRPr>
        </a:p>
      </dgm:t>
    </dgm:pt>
    <dgm:pt modelId="{78896A5F-D5EB-4B44-BBD2-1E2BE0F57168}" type="parTrans" cxnId="{412B10CB-A8CC-4E2A-84FE-899D58D79B70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F8AB6511-AA2E-43F8-B34C-4B53BBEEE8D2}" type="sibTrans" cxnId="{412B10CB-A8CC-4E2A-84FE-899D58D79B70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3319192E-3D20-44BB-8B37-229CF0158386}" type="pres">
      <dgm:prSet presAssocID="{468247C9-4916-4CCA-8B9A-B1D8C47C2701}" presName="linear" presStyleCnt="0">
        <dgm:presLayoutVars>
          <dgm:animLvl val="lvl"/>
          <dgm:resizeHandles val="exact"/>
        </dgm:presLayoutVars>
      </dgm:prSet>
      <dgm:spPr/>
    </dgm:pt>
    <dgm:pt modelId="{E26F8207-9E88-4241-B9A3-9E1D3FBD5AD4}" type="pres">
      <dgm:prSet presAssocID="{0E1CFA60-FC44-42B0-98BF-E34A80E92C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4A4F312-6A77-4944-B208-10C8B0E0579E}" type="pres">
      <dgm:prSet presAssocID="{0E1CFA60-FC44-42B0-98BF-E34A80E92CE8}" presName="childText" presStyleLbl="revTx" presStyleIdx="0" presStyleCnt="2">
        <dgm:presLayoutVars>
          <dgm:bulletEnabled val="1"/>
        </dgm:presLayoutVars>
      </dgm:prSet>
      <dgm:spPr/>
    </dgm:pt>
    <dgm:pt modelId="{5FADF87B-8C34-4DEF-8EAD-EB16093DA2EF}" type="pres">
      <dgm:prSet presAssocID="{D34005CD-1279-4855-8551-C7F0B531DFC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890AD70-BC43-408D-BE3F-B817E76EB815}" type="pres">
      <dgm:prSet presAssocID="{D34005CD-1279-4855-8551-C7F0B531DFC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7E01004-A8BF-4907-AD8E-4541E3C874E2}" srcId="{D34005CD-1279-4855-8551-C7F0B531DFC3}" destId="{AC847656-BB00-4C11-9539-CC7BB1AEB12E}" srcOrd="1" destOrd="0" parTransId="{A8CCFB99-81B2-490F-914B-4E9A2B77ACD5}" sibTransId="{EF9E822D-AA60-4C19-A8E1-9D3B0E40D499}"/>
    <dgm:cxn modelId="{A6CC891C-AE06-4008-AE38-F50D43879BAB}" type="presOf" srcId="{C41DC827-1AB8-4055-994E-50FE09FF3C93}" destId="{D890AD70-BC43-408D-BE3F-B817E76EB815}" srcOrd="0" destOrd="3" presId="urn:microsoft.com/office/officeart/2005/8/layout/vList2"/>
    <dgm:cxn modelId="{478BDE29-8A40-48D8-8636-63FA1F22F4F5}" type="presOf" srcId="{D34005CD-1279-4855-8551-C7F0B531DFC3}" destId="{5FADF87B-8C34-4DEF-8EAD-EB16093DA2EF}" srcOrd="0" destOrd="0" presId="urn:microsoft.com/office/officeart/2005/8/layout/vList2"/>
    <dgm:cxn modelId="{39A0CC2D-9D6D-4EA8-A4FD-E51DFC761384}" type="presOf" srcId="{FE236773-95DD-4F8B-9DA3-EAD1338129A9}" destId="{B4A4F312-6A77-4944-B208-10C8B0E0579E}" srcOrd="0" destOrd="0" presId="urn:microsoft.com/office/officeart/2005/8/layout/vList2"/>
    <dgm:cxn modelId="{87CD0F39-3C0C-4708-B83E-63A1487206C9}" srcId="{0E1CFA60-FC44-42B0-98BF-E34A80E92CE8}" destId="{70620292-DE04-446B-8F8A-4B43D2D54877}" srcOrd="1" destOrd="0" parTransId="{DF21B889-917E-4BC8-8EBB-EDF9406F32A4}" sibTransId="{2208A603-0462-4B8D-9CAC-4B31E8686BC3}"/>
    <dgm:cxn modelId="{54F9D13E-1657-4705-83FA-F3554C4F6342}" type="presOf" srcId="{AC847656-BB00-4C11-9539-CC7BB1AEB12E}" destId="{D890AD70-BC43-408D-BE3F-B817E76EB815}" srcOrd="0" destOrd="1" presId="urn:microsoft.com/office/officeart/2005/8/layout/vList2"/>
    <dgm:cxn modelId="{0CFAE043-7A1C-43F2-8C2A-6FD793448414}" srcId="{0E1CFA60-FC44-42B0-98BF-E34A80E92CE8}" destId="{FE236773-95DD-4F8B-9DA3-EAD1338129A9}" srcOrd="0" destOrd="0" parTransId="{796ACA2F-50F0-4F17-B6D1-9B07DCD8C50D}" sibTransId="{1978862F-1B50-4429-95C6-6C5FB7D3AECE}"/>
    <dgm:cxn modelId="{FA515A71-E342-4ACE-A1A9-B1A4D855E1F2}" type="presOf" srcId="{0E1CFA60-FC44-42B0-98BF-E34A80E92CE8}" destId="{E26F8207-9E88-4241-B9A3-9E1D3FBD5AD4}" srcOrd="0" destOrd="0" presId="urn:microsoft.com/office/officeart/2005/8/layout/vList2"/>
    <dgm:cxn modelId="{0399AE9A-BC12-4236-9EE3-4BAB02BD8DA5}" type="presOf" srcId="{4ED3F374-5AFC-45D0-9C0B-7BA7668019F4}" destId="{D890AD70-BC43-408D-BE3F-B817E76EB815}" srcOrd="0" destOrd="0" presId="urn:microsoft.com/office/officeart/2005/8/layout/vList2"/>
    <dgm:cxn modelId="{F81783A3-129E-4173-80FC-F52A058DED52}" type="presOf" srcId="{3D001286-64D7-44F4-9AA7-97D62854AFEF}" destId="{D890AD70-BC43-408D-BE3F-B817E76EB815}" srcOrd="0" destOrd="2" presId="urn:microsoft.com/office/officeart/2005/8/layout/vList2"/>
    <dgm:cxn modelId="{83CAC0B4-9633-462D-98DB-039A971E0BD7}" type="presOf" srcId="{468247C9-4916-4CCA-8B9A-B1D8C47C2701}" destId="{3319192E-3D20-44BB-8B37-229CF0158386}" srcOrd="0" destOrd="0" presId="urn:microsoft.com/office/officeart/2005/8/layout/vList2"/>
    <dgm:cxn modelId="{95B021BD-97B8-4EDB-A76E-76B5DB08A036}" srcId="{468247C9-4916-4CCA-8B9A-B1D8C47C2701}" destId="{D34005CD-1279-4855-8551-C7F0B531DFC3}" srcOrd="1" destOrd="0" parTransId="{31157C6B-3535-4C34-8427-20A75820F350}" sibTransId="{2BC1ADAC-340E-40FD-A91A-934B3066E31F}"/>
    <dgm:cxn modelId="{53C7BAC2-EB56-4A16-88F0-065C2419B731}" type="presOf" srcId="{70620292-DE04-446B-8F8A-4B43D2D54877}" destId="{B4A4F312-6A77-4944-B208-10C8B0E0579E}" srcOrd="0" destOrd="1" presId="urn:microsoft.com/office/officeart/2005/8/layout/vList2"/>
    <dgm:cxn modelId="{412B10CB-A8CC-4E2A-84FE-899D58D79B70}" srcId="{D34005CD-1279-4855-8551-C7F0B531DFC3}" destId="{C41DC827-1AB8-4055-994E-50FE09FF3C93}" srcOrd="3" destOrd="0" parTransId="{78896A5F-D5EB-4B44-BBD2-1E2BE0F57168}" sibTransId="{F8AB6511-AA2E-43F8-B34C-4B53BBEEE8D2}"/>
    <dgm:cxn modelId="{59E97FE3-4E41-4E27-BF00-13468C610DBC}" srcId="{D34005CD-1279-4855-8551-C7F0B531DFC3}" destId="{4ED3F374-5AFC-45D0-9C0B-7BA7668019F4}" srcOrd="0" destOrd="0" parTransId="{255FA2C2-4C64-4873-8003-DC70A5536FFB}" sibTransId="{A037F4AB-3881-4BF1-AFC4-5C181FCBEAF4}"/>
    <dgm:cxn modelId="{1764A7E3-E2DD-4498-9BEA-3DA3DA609572}" srcId="{D34005CD-1279-4855-8551-C7F0B531DFC3}" destId="{3D001286-64D7-44F4-9AA7-97D62854AFEF}" srcOrd="2" destOrd="0" parTransId="{E1B7D9DF-159D-4EE5-9036-A5F488F23D59}" sibTransId="{FB3FDC9F-51D4-4476-B737-03618AF9D23A}"/>
    <dgm:cxn modelId="{5689DBF8-86BD-48D6-83BE-8204084620E5}" srcId="{468247C9-4916-4CCA-8B9A-B1D8C47C2701}" destId="{0E1CFA60-FC44-42B0-98BF-E34A80E92CE8}" srcOrd="0" destOrd="0" parTransId="{558BF27B-311F-488C-805A-999593B410AC}" sibTransId="{C199E5A0-74F3-4E2F-8055-E8D5A6029073}"/>
    <dgm:cxn modelId="{EE30DCE4-16C8-453A-AF4E-399D53A86C42}" type="presParOf" srcId="{3319192E-3D20-44BB-8B37-229CF0158386}" destId="{E26F8207-9E88-4241-B9A3-9E1D3FBD5AD4}" srcOrd="0" destOrd="0" presId="urn:microsoft.com/office/officeart/2005/8/layout/vList2"/>
    <dgm:cxn modelId="{FA53612D-364D-4053-BEEB-9BDB4C91AB77}" type="presParOf" srcId="{3319192E-3D20-44BB-8B37-229CF0158386}" destId="{B4A4F312-6A77-4944-B208-10C8B0E0579E}" srcOrd="1" destOrd="0" presId="urn:microsoft.com/office/officeart/2005/8/layout/vList2"/>
    <dgm:cxn modelId="{04E25D4E-3E0D-46DD-85F3-ECD2A2B9316C}" type="presParOf" srcId="{3319192E-3D20-44BB-8B37-229CF0158386}" destId="{5FADF87B-8C34-4DEF-8EAD-EB16093DA2EF}" srcOrd="2" destOrd="0" presId="urn:microsoft.com/office/officeart/2005/8/layout/vList2"/>
    <dgm:cxn modelId="{4CC7A160-8CE8-4A99-B7A1-55A797439A35}" type="presParOf" srcId="{3319192E-3D20-44BB-8B37-229CF0158386}" destId="{D890AD70-BC43-408D-BE3F-B817E76EB81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3EF011A-AFA4-4567-BA54-9E51EAF247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7B7EF6A-09E8-4410-9DF9-8FB2B02EB5E3}">
      <dgm:prSet phldrT="[Text]"/>
      <dgm:spPr/>
      <dgm:t>
        <a:bodyPr/>
        <a:lstStyle/>
        <a:p>
          <a:r>
            <a:rPr lang="en-US" b="0" i="0" u="none" strike="noStrike" baseline="0" dirty="0">
              <a:solidFill>
                <a:schemeClr val="bg1">
                  <a:lumMod val="85000"/>
                </a:schemeClr>
              </a:solidFill>
              <a:latin typeface="+mj-lt"/>
            </a:rPr>
            <a:t>Employers should adopt a </a:t>
          </a:r>
          <a:r>
            <a:rPr lang="en-US" b="0" i="0" u="none" strike="noStrike" baseline="0" dirty="0">
              <a:solidFill>
                <a:srgbClr val="92D050"/>
              </a:solidFill>
              <a:latin typeface="+mj-lt"/>
            </a:rPr>
            <a:t>proactive </a:t>
          </a:r>
          <a:r>
            <a:rPr lang="en-US" b="0" i="0" u="none" strike="noStrike" baseline="0" dirty="0">
              <a:solidFill>
                <a:schemeClr val="bg1">
                  <a:lumMod val="85000"/>
                </a:schemeClr>
              </a:solidFill>
              <a:latin typeface="+mj-lt"/>
            </a:rPr>
            <a:t>approach:</a:t>
          </a:r>
          <a:endParaRPr lang="en-ZA" dirty="0">
            <a:solidFill>
              <a:schemeClr val="bg1">
                <a:lumMod val="85000"/>
              </a:schemeClr>
            </a:solidFill>
            <a:latin typeface="+mj-lt"/>
          </a:endParaRPr>
        </a:p>
      </dgm:t>
    </dgm:pt>
    <dgm:pt modelId="{59E5F42F-BB9D-449B-B54C-8E4DA17666D5}" type="parTrans" cxnId="{290ECB03-4A11-4011-9F9B-C69E2A9C7847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C1A9BDEE-B82F-4B88-A91D-5B9EFD7A20DA}" type="sibTrans" cxnId="{290ECB03-4A11-4011-9F9B-C69E2A9C7847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847135C8-D5E1-461F-A788-6B37B7A902A3}">
      <dgm:prSet/>
      <dgm:spPr/>
      <dgm:t>
        <a:bodyPr/>
        <a:lstStyle/>
        <a:p>
          <a:r>
            <a:rPr lang="en-US" b="0" i="0" u="none" strike="noStrike" baseline="0" dirty="0">
              <a:solidFill>
                <a:srgbClr val="92D050"/>
              </a:solidFill>
              <a:latin typeface="+mj-lt"/>
            </a:rPr>
            <a:t>Educating</a:t>
          </a:r>
          <a:r>
            <a:rPr lang="en-US" b="0" i="0" u="none" strike="noStrike" baseline="0" dirty="0">
              <a:solidFill>
                <a:schemeClr val="tx1"/>
              </a:solidFill>
              <a:latin typeface="+mj-lt"/>
            </a:rPr>
            <a:t> employees on mental health issues</a:t>
          </a:r>
          <a:endParaRPr lang="en-ZA" b="0" i="0" u="none" strike="noStrike" baseline="0" dirty="0">
            <a:solidFill>
              <a:schemeClr val="tx1"/>
            </a:solidFill>
            <a:latin typeface="+mj-lt"/>
          </a:endParaRPr>
        </a:p>
      </dgm:t>
    </dgm:pt>
    <dgm:pt modelId="{E3A964F2-1193-44DF-9CFC-8C913D628840}" type="parTrans" cxnId="{722AB1FE-58EC-467D-A678-3E7E0CEEB286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8E061D7E-F5A2-4DF6-AE20-2B02850FC41C}" type="sibTrans" cxnId="{722AB1FE-58EC-467D-A678-3E7E0CEEB286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192A3210-2EAA-45AF-909C-2BF624FC81E4}">
      <dgm:prSet/>
      <dgm:spPr/>
      <dgm:t>
        <a:bodyPr/>
        <a:lstStyle/>
        <a:p>
          <a:r>
            <a:rPr lang="en-US" b="0" i="0" u="none" strike="noStrike" baseline="0" dirty="0">
              <a:solidFill>
                <a:srgbClr val="92D050"/>
              </a:solidFill>
              <a:latin typeface="+mj-lt"/>
            </a:rPr>
            <a:t>Training managers</a:t>
          </a:r>
          <a:r>
            <a:rPr lang="en-US" b="0" i="0" u="none" strike="noStrike" baseline="0" dirty="0">
              <a:solidFill>
                <a:schemeClr val="tx1"/>
              </a:solidFill>
              <a:latin typeface="+mj-lt"/>
            </a:rPr>
            <a:t> on how to identify early signs of mental health issues</a:t>
          </a:r>
        </a:p>
      </dgm:t>
    </dgm:pt>
    <dgm:pt modelId="{88F619D3-F758-49F3-851C-4C354A64B36F}" type="parTrans" cxnId="{A7D9F45C-0C79-4303-BF3F-9A52BD9EB98C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2D3A3C77-120F-4E95-83F1-9358A166BBFE}" type="sibTrans" cxnId="{A7D9F45C-0C79-4303-BF3F-9A52BD9EB98C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B8E96D39-B622-4A12-9A1A-F5EBEEC09983}">
      <dgm:prSet/>
      <dgm:spPr/>
      <dgm:t>
        <a:bodyPr/>
        <a:lstStyle/>
        <a:p>
          <a:r>
            <a:rPr lang="en-US" b="0" i="0" u="none" strike="noStrike" baseline="0" dirty="0">
              <a:solidFill>
                <a:schemeClr val="tx1"/>
              </a:solidFill>
              <a:latin typeface="+mj-lt"/>
            </a:rPr>
            <a:t>Support employees by </a:t>
          </a:r>
          <a:r>
            <a:rPr lang="en-US" b="0" i="0" u="none" strike="noStrike" baseline="0" dirty="0">
              <a:solidFill>
                <a:srgbClr val="92D050"/>
              </a:solidFill>
              <a:latin typeface="+mj-lt"/>
            </a:rPr>
            <a:t>regular communication</a:t>
          </a:r>
          <a:r>
            <a:rPr lang="en-US" b="0" i="0" u="none" strike="noStrike" baseline="0" dirty="0">
              <a:solidFill>
                <a:schemeClr val="tx1"/>
              </a:solidFill>
              <a:latin typeface="+mj-lt"/>
            </a:rPr>
            <a:t> with them</a:t>
          </a:r>
        </a:p>
      </dgm:t>
    </dgm:pt>
    <dgm:pt modelId="{3B4336DB-2096-40A0-95B8-19851C2727DB}" type="parTrans" cxnId="{4EA9127D-E637-485B-B9A6-D1747DFD9000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E8FDE3A5-A2F6-47C6-B440-68738CE2837F}" type="sibTrans" cxnId="{4EA9127D-E637-485B-B9A6-D1747DFD9000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E8F75205-654B-4148-B865-0FEA217D3416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  <a:latin typeface="+mj-lt"/>
            </a:rPr>
            <a:t>If the mental health issue is likely to impair the employee's performance permanently, the employer must attempt first to </a:t>
          </a:r>
          <a:r>
            <a:rPr lang="en-US" b="0" i="0" dirty="0">
              <a:solidFill>
                <a:srgbClr val="92D050"/>
              </a:solidFill>
              <a:effectLst/>
              <a:latin typeface="+mj-lt"/>
            </a:rPr>
            <a:t>reasonably accommodate the employee’s disability. </a:t>
          </a:r>
        </a:p>
      </dgm:t>
    </dgm:pt>
    <dgm:pt modelId="{EFCB8429-A0D5-4DE3-843D-3B084B12A829}" type="parTrans" cxnId="{ED6E63AF-FD4E-4BAD-AEB1-DF2888312E06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BE810177-B4D9-424E-9A58-8959BF1E82FB}" type="sibTrans" cxnId="{ED6E63AF-FD4E-4BAD-AEB1-DF2888312E06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5001346F-BEA5-4DF6-AEE4-BBC7BCF75243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  <a:latin typeface="+mj-lt"/>
            </a:rPr>
            <a:t>This may be ascertaining whether </a:t>
          </a:r>
          <a:r>
            <a:rPr lang="en-US" b="0" i="0" dirty="0">
              <a:solidFill>
                <a:srgbClr val="92D050"/>
              </a:solidFill>
              <a:effectLst/>
              <a:latin typeface="+mj-lt"/>
            </a:rPr>
            <a:t>alternative work</a:t>
          </a:r>
          <a:r>
            <a:rPr lang="en-US" b="0" i="0" dirty="0">
              <a:solidFill>
                <a:schemeClr val="tx1"/>
              </a:solidFill>
              <a:effectLst/>
              <a:latin typeface="+mj-lt"/>
            </a:rPr>
            <a:t> can be found for the employee, even if it is at reduced remuneration.</a:t>
          </a:r>
        </a:p>
      </dgm:t>
    </dgm:pt>
    <dgm:pt modelId="{7025E61E-C691-4AEA-8C87-ACCDEFFE9A5D}" type="parTrans" cxnId="{F9C6B439-9FFD-47F0-BFF5-B62927B0FD50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86DB5070-4014-4F4C-A85F-D74F9FBA62AA}" type="sibTrans" cxnId="{F9C6B439-9FFD-47F0-BFF5-B62927B0FD50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66D45A7E-92BD-4733-873E-A14C3C98CB09}">
      <dgm:prSet/>
      <dgm:spPr/>
      <dgm:t>
        <a:bodyPr/>
        <a:lstStyle/>
        <a:p>
          <a:r>
            <a:rPr lang="en-US" b="0" i="0" dirty="0">
              <a:solidFill>
                <a:schemeClr val="bg1">
                  <a:lumMod val="85000"/>
                </a:schemeClr>
              </a:solidFill>
              <a:effectLst/>
              <a:latin typeface="+mj-lt"/>
            </a:rPr>
            <a:t>Procedural fairness: </a:t>
          </a:r>
        </a:p>
      </dgm:t>
    </dgm:pt>
    <dgm:pt modelId="{224EC746-D9DF-4C46-B943-F2691DB39D81}" type="parTrans" cxnId="{26C4F155-F8D0-4034-800C-B87A398E02C4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B1A1D309-B470-41D1-89BB-0FF4D45E4A95}" type="sibTrans" cxnId="{26C4F155-F8D0-4034-800C-B87A398E02C4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D83B0891-F720-43E7-AEB5-9C8A60391A01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  <a:latin typeface="+mj-lt"/>
            </a:rPr>
            <a:t>The employee has been properly </a:t>
          </a:r>
          <a:r>
            <a:rPr lang="en-US" b="0" i="0" dirty="0">
              <a:solidFill>
                <a:srgbClr val="92D050"/>
              </a:solidFill>
              <a:effectLst/>
              <a:latin typeface="+mj-lt"/>
            </a:rPr>
            <a:t>counselled </a:t>
          </a:r>
          <a:r>
            <a:rPr lang="en-US" b="0" i="0" dirty="0">
              <a:solidFill>
                <a:schemeClr val="tx1"/>
              </a:solidFill>
              <a:effectLst/>
              <a:latin typeface="+mj-lt"/>
            </a:rPr>
            <a:t>and the impact of their mental health issues on their performance or conduct has been discussed with them. </a:t>
          </a:r>
        </a:p>
      </dgm:t>
    </dgm:pt>
    <dgm:pt modelId="{97CE6CAE-E783-4E62-B509-C93381096EC3}" type="parTrans" cxnId="{C1E26EDF-25A1-4F02-B621-D6ACCF5A19F3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0894EB55-4A70-4E6D-BCAA-65D089ABF645}" type="sibTrans" cxnId="{C1E26EDF-25A1-4F02-B621-D6ACCF5A19F3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3DA3C627-E101-4FA1-97B0-ADBEE4DBED1F}">
      <dgm:prSet/>
      <dgm:spPr/>
      <dgm:t>
        <a:bodyPr/>
        <a:lstStyle/>
        <a:p>
          <a:r>
            <a:rPr lang="en-US" b="0" i="0" dirty="0">
              <a:solidFill>
                <a:schemeClr val="tx1"/>
              </a:solidFill>
              <a:effectLst/>
              <a:latin typeface="+mj-lt"/>
            </a:rPr>
            <a:t>An employee must also be provided with a </a:t>
          </a:r>
          <a:r>
            <a:rPr lang="en-US" b="0" i="0" dirty="0">
              <a:solidFill>
                <a:srgbClr val="92D050"/>
              </a:solidFill>
              <a:effectLst/>
              <a:latin typeface="+mj-lt"/>
            </a:rPr>
            <a:t>fair opportunity</a:t>
          </a:r>
          <a:r>
            <a:rPr lang="en-US" b="0" i="0" dirty="0">
              <a:solidFill>
                <a:schemeClr val="tx1"/>
              </a:solidFill>
              <a:effectLst/>
              <a:latin typeface="+mj-lt"/>
            </a:rPr>
            <a:t> to contest the employer's conclusions about their mental health issues.</a:t>
          </a:r>
          <a:endParaRPr lang="en-ZA" dirty="0">
            <a:solidFill>
              <a:schemeClr val="tx1"/>
            </a:solidFill>
            <a:latin typeface="+mj-lt"/>
          </a:endParaRPr>
        </a:p>
      </dgm:t>
    </dgm:pt>
    <dgm:pt modelId="{DEBA4A72-A8E3-42B3-805A-078F32292C51}" type="parTrans" cxnId="{F507B8DD-3DB9-4BFB-97B1-56BBB0436B6E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D69DCF4B-1BBA-41BF-BEC3-C4887FBA0B9F}" type="sibTrans" cxnId="{F507B8DD-3DB9-4BFB-97B1-56BBB0436B6E}">
      <dgm:prSet/>
      <dgm:spPr/>
      <dgm:t>
        <a:bodyPr/>
        <a:lstStyle/>
        <a:p>
          <a:endParaRPr lang="en-ZA">
            <a:solidFill>
              <a:schemeClr val="tx1"/>
            </a:solidFill>
            <a:latin typeface="+mj-lt"/>
          </a:endParaRPr>
        </a:p>
      </dgm:t>
    </dgm:pt>
    <dgm:pt modelId="{FECA95A1-7E24-4F89-9E48-4922F744A5F2}">
      <dgm:prSet/>
      <dgm:spPr/>
      <dgm:t>
        <a:bodyPr/>
        <a:lstStyle/>
        <a:p>
          <a:r>
            <a:rPr lang="en-US" b="0" i="0" u="none" strike="noStrike" baseline="0" dirty="0">
              <a:solidFill>
                <a:schemeClr val="tx1"/>
              </a:solidFill>
              <a:latin typeface="+mj-lt"/>
            </a:rPr>
            <a:t>Inform how it may impact their </a:t>
          </a:r>
          <a:r>
            <a:rPr lang="en-US" b="0" i="0" u="none" strike="noStrike" baseline="0" dirty="0">
              <a:solidFill>
                <a:srgbClr val="92D050"/>
              </a:solidFill>
              <a:latin typeface="+mj-lt"/>
            </a:rPr>
            <a:t>work performance</a:t>
          </a:r>
          <a:r>
            <a:rPr lang="en-US" b="0" i="0" u="none" strike="noStrike" baseline="0" dirty="0">
              <a:solidFill>
                <a:schemeClr val="tx1"/>
              </a:solidFill>
              <a:latin typeface="+mj-lt"/>
            </a:rPr>
            <a:t> </a:t>
          </a:r>
          <a:endParaRPr lang="en-ZA" b="0" i="0" u="none" strike="noStrike" baseline="0" dirty="0">
            <a:solidFill>
              <a:schemeClr val="tx1"/>
            </a:solidFill>
            <a:latin typeface="+mj-lt"/>
          </a:endParaRPr>
        </a:p>
      </dgm:t>
    </dgm:pt>
    <dgm:pt modelId="{00E5D4C4-5A6E-4051-9669-238500E0E0D0}" type="parTrans" cxnId="{FD53CD21-94E1-4E1C-BF25-1D07362A2CCD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4B4E8ED7-3128-4941-89AE-2DDE716351D7}" type="sibTrans" cxnId="{FD53CD21-94E1-4E1C-BF25-1D07362A2CCD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C4289B6E-C5D5-4AC1-99CC-A18CFE0222ED}">
      <dgm:prSet/>
      <dgm:spPr/>
      <dgm:t>
        <a:bodyPr/>
        <a:lstStyle/>
        <a:p>
          <a:r>
            <a:rPr lang="en-US" b="0" i="0" u="none" strike="noStrike" baseline="0" dirty="0">
              <a:solidFill>
                <a:schemeClr val="tx1"/>
              </a:solidFill>
              <a:latin typeface="+mj-lt"/>
            </a:rPr>
            <a:t>Encouraging employees to </a:t>
          </a:r>
          <a:r>
            <a:rPr lang="en-US" b="0" i="0" u="none" strike="noStrike" baseline="0" dirty="0" err="1">
              <a:solidFill>
                <a:schemeClr val="tx1"/>
              </a:solidFill>
              <a:latin typeface="+mj-lt"/>
            </a:rPr>
            <a:t>utilise</a:t>
          </a:r>
          <a:r>
            <a:rPr lang="en-US" b="0" i="0" u="none" strike="noStrike" baseline="0" dirty="0">
              <a:solidFill>
                <a:schemeClr val="tx1"/>
              </a:solidFill>
              <a:latin typeface="+mj-lt"/>
            </a:rPr>
            <a:t> their annual leave to </a:t>
          </a:r>
          <a:r>
            <a:rPr lang="en-US" b="0" i="0" u="none" strike="noStrike" baseline="0" dirty="0">
              <a:solidFill>
                <a:srgbClr val="92D050"/>
              </a:solidFill>
              <a:latin typeface="+mj-lt"/>
            </a:rPr>
            <a:t>rest and recuperate</a:t>
          </a:r>
          <a:r>
            <a:rPr lang="en-US" b="0" i="0" u="none" strike="noStrike" baseline="0" dirty="0">
              <a:solidFill>
                <a:schemeClr val="tx1"/>
              </a:solidFill>
              <a:latin typeface="+mj-lt"/>
            </a:rPr>
            <a:t> from time to time</a:t>
          </a:r>
        </a:p>
      </dgm:t>
    </dgm:pt>
    <dgm:pt modelId="{0B4F71B4-565C-49C9-9D5E-509F5B6332F9}" type="parTrans" cxnId="{39853A14-F08C-47BB-A3D6-CE6E273C1AF4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A0615418-FF08-452C-8E40-CAE0892546BE}" type="sibTrans" cxnId="{39853A14-F08C-47BB-A3D6-CE6E273C1AF4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A2C34C78-D2D7-4571-ABFB-95B30499F505}">
      <dgm:prSet/>
      <dgm:spPr/>
      <dgm:t>
        <a:bodyPr/>
        <a:lstStyle/>
        <a:p>
          <a:r>
            <a:rPr lang="en-US" b="0" i="0" dirty="0">
              <a:solidFill>
                <a:schemeClr val="bg1">
                  <a:lumMod val="85000"/>
                </a:schemeClr>
              </a:solidFill>
              <a:effectLst/>
              <a:latin typeface="+mj-lt"/>
            </a:rPr>
            <a:t>The Code of Good Practice: </a:t>
          </a:r>
          <a:endParaRPr lang="en-US" b="0" i="0" u="none" strike="noStrike" baseline="0" dirty="0">
            <a:solidFill>
              <a:schemeClr val="bg1">
                <a:lumMod val="85000"/>
              </a:schemeClr>
            </a:solidFill>
            <a:latin typeface="+mj-lt"/>
          </a:endParaRPr>
        </a:p>
      </dgm:t>
    </dgm:pt>
    <dgm:pt modelId="{81981B34-0848-44E4-8A74-2ED1792198A9}" type="parTrans" cxnId="{7D248E4F-DC57-491A-8F7C-D347DA6488EE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4B4C6729-59F3-4F9A-879B-D8A610EA3734}" type="sibTrans" cxnId="{7D248E4F-DC57-491A-8F7C-D347DA6488EE}">
      <dgm:prSet/>
      <dgm:spPr/>
      <dgm:t>
        <a:bodyPr/>
        <a:lstStyle/>
        <a:p>
          <a:endParaRPr lang="en-ZA">
            <a:latin typeface="+mj-lt"/>
          </a:endParaRPr>
        </a:p>
      </dgm:t>
    </dgm:pt>
    <dgm:pt modelId="{235D01ED-69FE-4D44-BABE-8A7087292579}" type="pres">
      <dgm:prSet presAssocID="{03EF011A-AFA4-4567-BA54-9E51EAF2475B}" presName="linear" presStyleCnt="0">
        <dgm:presLayoutVars>
          <dgm:animLvl val="lvl"/>
          <dgm:resizeHandles val="exact"/>
        </dgm:presLayoutVars>
      </dgm:prSet>
      <dgm:spPr/>
    </dgm:pt>
    <dgm:pt modelId="{6AD350D6-166C-457D-BFCA-F126104C4FD6}" type="pres">
      <dgm:prSet presAssocID="{67B7EF6A-09E8-4410-9DF9-8FB2B02EB5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6FFA02-46BB-4411-8181-B0C23766FA60}" type="pres">
      <dgm:prSet presAssocID="{67B7EF6A-09E8-4410-9DF9-8FB2B02EB5E3}" presName="childText" presStyleLbl="revTx" presStyleIdx="0" presStyleCnt="3">
        <dgm:presLayoutVars>
          <dgm:bulletEnabled val="1"/>
        </dgm:presLayoutVars>
      </dgm:prSet>
      <dgm:spPr/>
    </dgm:pt>
    <dgm:pt modelId="{AE4F36D7-FCA2-4B1E-92F3-AB4AFE0D23F8}" type="pres">
      <dgm:prSet presAssocID="{A2C34C78-D2D7-4571-ABFB-95B30499F5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10A47E5-6FE7-44DD-B738-927C0F7B2965}" type="pres">
      <dgm:prSet presAssocID="{A2C34C78-D2D7-4571-ABFB-95B30499F505}" presName="childText" presStyleLbl="revTx" presStyleIdx="1" presStyleCnt="3">
        <dgm:presLayoutVars>
          <dgm:bulletEnabled val="1"/>
        </dgm:presLayoutVars>
      </dgm:prSet>
      <dgm:spPr/>
    </dgm:pt>
    <dgm:pt modelId="{F280FEF6-E4E7-439C-9530-83A58F79AF1E}" type="pres">
      <dgm:prSet presAssocID="{66D45A7E-92BD-4733-873E-A14C3C98CB0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C38F6F3-44A6-4939-8FBE-FC27CB56E55A}" type="pres">
      <dgm:prSet presAssocID="{66D45A7E-92BD-4733-873E-A14C3C98CB0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290ECB03-4A11-4011-9F9B-C69E2A9C7847}" srcId="{03EF011A-AFA4-4567-BA54-9E51EAF2475B}" destId="{67B7EF6A-09E8-4410-9DF9-8FB2B02EB5E3}" srcOrd="0" destOrd="0" parTransId="{59E5F42F-BB9D-449B-B54C-8E4DA17666D5}" sibTransId="{C1A9BDEE-B82F-4B88-A91D-5B9EFD7A20DA}"/>
    <dgm:cxn modelId="{3460390B-5A0E-47B3-91A8-27B184B74474}" type="presOf" srcId="{C4289B6E-C5D5-4AC1-99CC-A18CFE0222ED}" destId="{6E6FFA02-46BB-4411-8181-B0C23766FA60}" srcOrd="0" destOrd="4" presId="urn:microsoft.com/office/officeart/2005/8/layout/vList2"/>
    <dgm:cxn modelId="{39853A14-F08C-47BB-A3D6-CE6E273C1AF4}" srcId="{67B7EF6A-09E8-4410-9DF9-8FB2B02EB5E3}" destId="{C4289B6E-C5D5-4AC1-99CC-A18CFE0222ED}" srcOrd="4" destOrd="0" parTransId="{0B4F71B4-565C-49C9-9D5E-509F5B6332F9}" sibTransId="{A0615418-FF08-452C-8E40-CAE0892546BE}"/>
    <dgm:cxn modelId="{90FBA320-A73E-431D-8A13-031AEA772CB7}" type="presOf" srcId="{192A3210-2EAA-45AF-909C-2BF624FC81E4}" destId="{6E6FFA02-46BB-4411-8181-B0C23766FA60}" srcOrd="0" destOrd="2" presId="urn:microsoft.com/office/officeart/2005/8/layout/vList2"/>
    <dgm:cxn modelId="{FD53CD21-94E1-4E1C-BF25-1D07362A2CCD}" srcId="{67B7EF6A-09E8-4410-9DF9-8FB2B02EB5E3}" destId="{FECA95A1-7E24-4F89-9E48-4922F744A5F2}" srcOrd="1" destOrd="0" parTransId="{00E5D4C4-5A6E-4051-9669-238500E0E0D0}" sibTransId="{4B4E8ED7-3128-4941-89AE-2DDE716351D7}"/>
    <dgm:cxn modelId="{F9C6B439-9FFD-47F0-BFF5-B62927B0FD50}" srcId="{A2C34C78-D2D7-4571-ABFB-95B30499F505}" destId="{5001346F-BEA5-4DF6-AEE4-BBC7BCF75243}" srcOrd="1" destOrd="0" parTransId="{7025E61E-C691-4AEA-8C87-ACCDEFFE9A5D}" sibTransId="{86DB5070-4014-4F4C-A85F-D74F9FBA62AA}"/>
    <dgm:cxn modelId="{A7D9F45C-0C79-4303-BF3F-9A52BD9EB98C}" srcId="{67B7EF6A-09E8-4410-9DF9-8FB2B02EB5E3}" destId="{192A3210-2EAA-45AF-909C-2BF624FC81E4}" srcOrd="2" destOrd="0" parTransId="{88F619D3-F758-49F3-851C-4C354A64B36F}" sibTransId="{2D3A3C77-120F-4E95-83F1-9358A166BBFE}"/>
    <dgm:cxn modelId="{DC0E4762-0F1E-4190-9444-4F954E7D62D9}" type="presOf" srcId="{D83B0891-F720-43E7-AEB5-9C8A60391A01}" destId="{AC38F6F3-44A6-4939-8FBE-FC27CB56E55A}" srcOrd="0" destOrd="0" presId="urn:microsoft.com/office/officeart/2005/8/layout/vList2"/>
    <dgm:cxn modelId="{231EFA43-F8E0-4997-BC00-BEE9D903B6A0}" type="presOf" srcId="{E8F75205-654B-4148-B865-0FEA217D3416}" destId="{D10A47E5-6FE7-44DD-B738-927C0F7B2965}" srcOrd="0" destOrd="0" presId="urn:microsoft.com/office/officeart/2005/8/layout/vList2"/>
    <dgm:cxn modelId="{523E2D6E-3F41-4914-9430-5763D67210E7}" type="presOf" srcId="{5001346F-BEA5-4DF6-AEE4-BBC7BCF75243}" destId="{D10A47E5-6FE7-44DD-B738-927C0F7B2965}" srcOrd="0" destOrd="1" presId="urn:microsoft.com/office/officeart/2005/8/layout/vList2"/>
    <dgm:cxn modelId="{7D248E4F-DC57-491A-8F7C-D347DA6488EE}" srcId="{03EF011A-AFA4-4567-BA54-9E51EAF2475B}" destId="{A2C34C78-D2D7-4571-ABFB-95B30499F505}" srcOrd="1" destOrd="0" parTransId="{81981B34-0848-44E4-8A74-2ED1792198A9}" sibTransId="{4B4C6729-59F3-4F9A-879B-D8A610EA3734}"/>
    <dgm:cxn modelId="{26C4F155-F8D0-4034-800C-B87A398E02C4}" srcId="{03EF011A-AFA4-4567-BA54-9E51EAF2475B}" destId="{66D45A7E-92BD-4733-873E-A14C3C98CB09}" srcOrd="2" destOrd="0" parTransId="{224EC746-D9DF-4C46-B943-F2691DB39D81}" sibTransId="{B1A1D309-B470-41D1-89BB-0FF4D45E4A95}"/>
    <dgm:cxn modelId="{C3D46676-DC96-4550-A35F-D28A6315C33A}" type="presOf" srcId="{3DA3C627-E101-4FA1-97B0-ADBEE4DBED1F}" destId="{AC38F6F3-44A6-4939-8FBE-FC27CB56E55A}" srcOrd="0" destOrd="1" presId="urn:microsoft.com/office/officeart/2005/8/layout/vList2"/>
    <dgm:cxn modelId="{F5267B5A-612B-4646-A18A-DE04C1EC89AB}" type="presOf" srcId="{FECA95A1-7E24-4F89-9E48-4922F744A5F2}" destId="{6E6FFA02-46BB-4411-8181-B0C23766FA60}" srcOrd="0" destOrd="1" presId="urn:microsoft.com/office/officeart/2005/8/layout/vList2"/>
    <dgm:cxn modelId="{4EA9127D-E637-485B-B9A6-D1747DFD9000}" srcId="{67B7EF6A-09E8-4410-9DF9-8FB2B02EB5E3}" destId="{B8E96D39-B622-4A12-9A1A-F5EBEEC09983}" srcOrd="3" destOrd="0" parTransId="{3B4336DB-2096-40A0-95B8-19851C2727DB}" sibTransId="{E8FDE3A5-A2F6-47C6-B440-68738CE2837F}"/>
    <dgm:cxn modelId="{5339677D-633D-4500-8CB2-C8BFB5E9880B}" type="presOf" srcId="{847135C8-D5E1-461F-A788-6B37B7A902A3}" destId="{6E6FFA02-46BB-4411-8181-B0C23766FA60}" srcOrd="0" destOrd="0" presId="urn:microsoft.com/office/officeart/2005/8/layout/vList2"/>
    <dgm:cxn modelId="{F1B5B47F-AE68-46AC-9FB7-6BF54B834F65}" type="presOf" srcId="{03EF011A-AFA4-4567-BA54-9E51EAF2475B}" destId="{235D01ED-69FE-4D44-BABE-8A7087292579}" srcOrd="0" destOrd="0" presId="urn:microsoft.com/office/officeart/2005/8/layout/vList2"/>
    <dgm:cxn modelId="{ED6E63AF-FD4E-4BAD-AEB1-DF2888312E06}" srcId="{A2C34C78-D2D7-4571-ABFB-95B30499F505}" destId="{E8F75205-654B-4148-B865-0FEA217D3416}" srcOrd="0" destOrd="0" parTransId="{EFCB8429-A0D5-4DE3-843D-3B084B12A829}" sibTransId="{BE810177-B4D9-424E-9A58-8959BF1E82FB}"/>
    <dgm:cxn modelId="{19B1DEBB-4B58-4310-8E5B-D86224C49605}" type="presOf" srcId="{66D45A7E-92BD-4733-873E-A14C3C98CB09}" destId="{F280FEF6-E4E7-439C-9530-83A58F79AF1E}" srcOrd="0" destOrd="0" presId="urn:microsoft.com/office/officeart/2005/8/layout/vList2"/>
    <dgm:cxn modelId="{101107C4-7CCA-48C6-AAA8-703361F42099}" type="presOf" srcId="{A2C34C78-D2D7-4571-ABFB-95B30499F505}" destId="{AE4F36D7-FCA2-4B1E-92F3-AB4AFE0D23F8}" srcOrd="0" destOrd="0" presId="urn:microsoft.com/office/officeart/2005/8/layout/vList2"/>
    <dgm:cxn modelId="{975B46CB-5B3B-44F3-A879-D5DADE693413}" type="presOf" srcId="{67B7EF6A-09E8-4410-9DF9-8FB2B02EB5E3}" destId="{6AD350D6-166C-457D-BFCA-F126104C4FD6}" srcOrd="0" destOrd="0" presId="urn:microsoft.com/office/officeart/2005/8/layout/vList2"/>
    <dgm:cxn modelId="{F507B8DD-3DB9-4BFB-97B1-56BBB0436B6E}" srcId="{66D45A7E-92BD-4733-873E-A14C3C98CB09}" destId="{3DA3C627-E101-4FA1-97B0-ADBEE4DBED1F}" srcOrd="1" destOrd="0" parTransId="{DEBA4A72-A8E3-42B3-805A-078F32292C51}" sibTransId="{D69DCF4B-1BBA-41BF-BEC3-C4887FBA0B9F}"/>
    <dgm:cxn modelId="{340686DE-6141-4DBE-A653-CCAD74AA66D8}" type="presOf" srcId="{B8E96D39-B622-4A12-9A1A-F5EBEEC09983}" destId="{6E6FFA02-46BB-4411-8181-B0C23766FA60}" srcOrd="0" destOrd="3" presId="urn:microsoft.com/office/officeart/2005/8/layout/vList2"/>
    <dgm:cxn modelId="{C1E26EDF-25A1-4F02-B621-D6ACCF5A19F3}" srcId="{66D45A7E-92BD-4733-873E-A14C3C98CB09}" destId="{D83B0891-F720-43E7-AEB5-9C8A60391A01}" srcOrd="0" destOrd="0" parTransId="{97CE6CAE-E783-4E62-B509-C93381096EC3}" sibTransId="{0894EB55-4A70-4E6D-BCAA-65D089ABF645}"/>
    <dgm:cxn modelId="{722AB1FE-58EC-467D-A678-3E7E0CEEB286}" srcId="{67B7EF6A-09E8-4410-9DF9-8FB2B02EB5E3}" destId="{847135C8-D5E1-461F-A788-6B37B7A902A3}" srcOrd="0" destOrd="0" parTransId="{E3A964F2-1193-44DF-9CFC-8C913D628840}" sibTransId="{8E061D7E-F5A2-4DF6-AE20-2B02850FC41C}"/>
    <dgm:cxn modelId="{9D2470B9-1B6F-4516-9273-A4043F2DBCC6}" type="presParOf" srcId="{235D01ED-69FE-4D44-BABE-8A7087292579}" destId="{6AD350D6-166C-457D-BFCA-F126104C4FD6}" srcOrd="0" destOrd="0" presId="urn:microsoft.com/office/officeart/2005/8/layout/vList2"/>
    <dgm:cxn modelId="{C30256F8-AEE0-4D9C-943E-AA8710DEA5EF}" type="presParOf" srcId="{235D01ED-69FE-4D44-BABE-8A7087292579}" destId="{6E6FFA02-46BB-4411-8181-B0C23766FA60}" srcOrd="1" destOrd="0" presId="urn:microsoft.com/office/officeart/2005/8/layout/vList2"/>
    <dgm:cxn modelId="{06C20DF1-105D-40EF-AB6D-A9EFE3F22F33}" type="presParOf" srcId="{235D01ED-69FE-4D44-BABE-8A7087292579}" destId="{AE4F36D7-FCA2-4B1E-92F3-AB4AFE0D23F8}" srcOrd="2" destOrd="0" presId="urn:microsoft.com/office/officeart/2005/8/layout/vList2"/>
    <dgm:cxn modelId="{A9C6C22E-0794-43FD-9ED9-F85AFE01EB2F}" type="presParOf" srcId="{235D01ED-69FE-4D44-BABE-8A7087292579}" destId="{D10A47E5-6FE7-44DD-B738-927C0F7B2965}" srcOrd="3" destOrd="0" presId="urn:microsoft.com/office/officeart/2005/8/layout/vList2"/>
    <dgm:cxn modelId="{145660DC-33E2-4418-B292-F98CEA4753E9}" type="presParOf" srcId="{235D01ED-69FE-4D44-BABE-8A7087292579}" destId="{F280FEF6-E4E7-439C-9530-83A58F79AF1E}" srcOrd="4" destOrd="0" presId="urn:microsoft.com/office/officeart/2005/8/layout/vList2"/>
    <dgm:cxn modelId="{4B926440-D9CE-4CDF-9ABF-7FF92A3DEC26}" type="presParOf" srcId="{235D01ED-69FE-4D44-BABE-8A7087292579}" destId="{AC38F6F3-44A6-4939-8FBE-FC27CB56E55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843142-655E-453C-A4DF-C8D97DDFF7F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813D74B6-B681-4695-8A6D-2B488000FCEE}">
      <dgm:prSet phldrT="[Text]"/>
      <dgm:spPr/>
      <dgm:t>
        <a:bodyPr/>
        <a:lstStyle/>
        <a:p>
          <a:r>
            <a:rPr lang="en-ZA" b="1" dirty="0"/>
            <a:t>Connect</a:t>
          </a:r>
        </a:p>
      </dgm:t>
    </dgm:pt>
    <dgm:pt modelId="{274BF74D-A49A-4FD6-B7B4-1F51D95ED5FE}" type="parTrans" cxnId="{9EE8C565-AB23-4C19-B925-89F126803B39}">
      <dgm:prSet/>
      <dgm:spPr/>
      <dgm:t>
        <a:bodyPr/>
        <a:lstStyle/>
        <a:p>
          <a:endParaRPr lang="en-ZA" b="1"/>
        </a:p>
      </dgm:t>
    </dgm:pt>
    <dgm:pt modelId="{B6603B6A-233B-4120-B20D-BCF0397277BC}" type="sibTrans" cxnId="{9EE8C565-AB23-4C19-B925-89F126803B39}">
      <dgm:prSet/>
      <dgm:spPr/>
      <dgm:t>
        <a:bodyPr/>
        <a:lstStyle/>
        <a:p>
          <a:endParaRPr lang="en-ZA" b="1"/>
        </a:p>
      </dgm:t>
    </dgm:pt>
    <dgm:pt modelId="{6BA96DA4-F38C-46D9-A074-0241F8B0F287}">
      <dgm:prSet phldrT="[Text]" custT="1"/>
      <dgm:spPr/>
      <dgm:t>
        <a:bodyPr/>
        <a:lstStyle/>
        <a:p>
          <a:r>
            <a:rPr lang="en-ZA" sz="1600" b="1" dirty="0"/>
            <a:t>Check in</a:t>
          </a:r>
        </a:p>
      </dgm:t>
    </dgm:pt>
    <dgm:pt modelId="{790E7F62-8029-48F6-9AEA-F774E93F972E}" type="parTrans" cxnId="{FDA21108-45CB-4C17-982D-37D2C341A9A3}">
      <dgm:prSet/>
      <dgm:spPr/>
      <dgm:t>
        <a:bodyPr/>
        <a:lstStyle/>
        <a:p>
          <a:endParaRPr lang="en-ZA" b="1"/>
        </a:p>
      </dgm:t>
    </dgm:pt>
    <dgm:pt modelId="{9DD3CFB0-3AE1-47CE-AD40-61A6DF1E449B}" type="sibTrans" cxnId="{FDA21108-45CB-4C17-982D-37D2C341A9A3}">
      <dgm:prSet/>
      <dgm:spPr/>
      <dgm:t>
        <a:bodyPr/>
        <a:lstStyle/>
        <a:p>
          <a:endParaRPr lang="en-ZA" b="1"/>
        </a:p>
      </dgm:t>
    </dgm:pt>
    <dgm:pt modelId="{109395B1-22AF-4B0C-B97E-B3E7AF2A204E}">
      <dgm:prSet phldrT="[Text]"/>
      <dgm:spPr/>
      <dgm:t>
        <a:bodyPr/>
        <a:lstStyle/>
        <a:p>
          <a:r>
            <a:rPr lang="en-ZA" b="1" dirty="0"/>
            <a:t>Listen</a:t>
          </a:r>
        </a:p>
      </dgm:t>
    </dgm:pt>
    <dgm:pt modelId="{47F8FFAD-4443-4F70-AA20-4FD459176D66}" type="parTrans" cxnId="{18B1A0B8-0DB6-413E-8996-022084DCB060}">
      <dgm:prSet/>
      <dgm:spPr/>
      <dgm:t>
        <a:bodyPr/>
        <a:lstStyle/>
        <a:p>
          <a:endParaRPr lang="en-ZA" b="1"/>
        </a:p>
      </dgm:t>
    </dgm:pt>
    <dgm:pt modelId="{CA25B86A-BE55-4EBD-A2AA-DC5B7B79FB05}" type="sibTrans" cxnId="{18B1A0B8-0DB6-413E-8996-022084DCB060}">
      <dgm:prSet/>
      <dgm:spPr/>
      <dgm:t>
        <a:bodyPr/>
        <a:lstStyle/>
        <a:p>
          <a:endParaRPr lang="en-ZA" b="1"/>
        </a:p>
      </dgm:t>
    </dgm:pt>
    <dgm:pt modelId="{086CFDEA-51AC-4E04-9DA1-120E48D36B2C}">
      <dgm:prSet phldrT="[Text]" custT="1"/>
      <dgm:spPr/>
      <dgm:t>
        <a:bodyPr/>
        <a:lstStyle/>
        <a:p>
          <a:r>
            <a:rPr lang="en-ZA" sz="1600" b="1" dirty="0"/>
            <a:t>Time to talk</a:t>
          </a:r>
        </a:p>
      </dgm:t>
    </dgm:pt>
    <dgm:pt modelId="{508CC617-7815-4053-9CE7-49F1DF1D9E3E}" type="parTrans" cxnId="{967EBADC-685B-477B-8A36-372F48B7233F}">
      <dgm:prSet/>
      <dgm:spPr/>
      <dgm:t>
        <a:bodyPr/>
        <a:lstStyle/>
        <a:p>
          <a:endParaRPr lang="en-ZA" b="1"/>
        </a:p>
      </dgm:t>
    </dgm:pt>
    <dgm:pt modelId="{EB7F0E3B-A5C4-43DD-9128-5E8EAD289A27}" type="sibTrans" cxnId="{967EBADC-685B-477B-8A36-372F48B7233F}">
      <dgm:prSet/>
      <dgm:spPr/>
      <dgm:t>
        <a:bodyPr/>
        <a:lstStyle/>
        <a:p>
          <a:endParaRPr lang="en-ZA" b="1"/>
        </a:p>
      </dgm:t>
    </dgm:pt>
    <dgm:pt modelId="{74984761-740F-4C28-BB31-2E47650C66B8}">
      <dgm:prSet phldrT="[Text]"/>
      <dgm:spPr/>
      <dgm:t>
        <a:bodyPr/>
        <a:lstStyle/>
        <a:p>
          <a:r>
            <a:rPr lang="en-ZA" b="1" dirty="0"/>
            <a:t>Assess</a:t>
          </a:r>
        </a:p>
      </dgm:t>
    </dgm:pt>
    <dgm:pt modelId="{DF671DF8-9CDB-4996-B1B2-1F1A4BBAAC89}" type="parTrans" cxnId="{F8843A13-8D18-45FB-AA53-F045666C093D}">
      <dgm:prSet/>
      <dgm:spPr/>
      <dgm:t>
        <a:bodyPr/>
        <a:lstStyle/>
        <a:p>
          <a:endParaRPr lang="en-ZA" b="1"/>
        </a:p>
      </dgm:t>
    </dgm:pt>
    <dgm:pt modelId="{756FED05-8794-40C5-89FD-BBC590B5081C}" type="sibTrans" cxnId="{F8843A13-8D18-45FB-AA53-F045666C093D}">
      <dgm:prSet/>
      <dgm:spPr/>
      <dgm:t>
        <a:bodyPr/>
        <a:lstStyle/>
        <a:p>
          <a:endParaRPr lang="en-ZA" b="1"/>
        </a:p>
      </dgm:t>
    </dgm:pt>
    <dgm:pt modelId="{AB88FCD3-F585-4B86-96C6-8D4D1A318773}">
      <dgm:prSet phldrT="[Text]" custT="1"/>
      <dgm:spPr/>
      <dgm:t>
        <a:bodyPr/>
        <a:lstStyle/>
        <a:p>
          <a:r>
            <a:rPr lang="en-ZA" sz="1600" b="1" dirty="0"/>
            <a:t>Connect with services</a:t>
          </a:r>
        </a:p>
      </dgm:t>
    </dgm:pt>
    <dgm:pt modelId="{540A5A7B-2450-4665-9EA1-F673931BC521}" type="parTrans" cxnId="{CADA6537-0896-485A-A8EF-E0425FFF70F6}">
      <dgm:prSet/>
      <dgm:spPr/>
      <dgm:t>
        <a:bodyPr/>
        <a:lstStyle/>
        <a:p>
          <a:endParaRPr lang="en-ZA" b="1"/>
        </a:p>
      </dgm:t>
    </dgm:pt>
    <dgm:pt modelId="{FC49C88F-CCBD-4F30-B90F-679990588D61}" type="sibTrans" cxnId="{CADA6537-0896-485A-A8EF-E0425FFF70F6}">
      <dgm:prSet/>
      <dgm:spPr/>
      <dgm:t>
        <a:bodyPr/>
        <a:lstStyle/>
        <a:p>
          <a:endParaRPr lang="en-ZA" b="1"/>
        </a:p>
      </dgm:t>
    </dgm:pt>
    <dgm:pt modelId="{C1314AD3-D6CF-426B-ACDD-C167108578A2}">
      <dgm:prSet phldrT="[Text]" custT="1"/>
      <dgm:spPr/>
      <dgm:t>
        <a:bodyPr/>
        <a:lstStyle/>
        <a:p>
          <a:r>
            <a:rPr lang="en-ZA" sz="1600" b="1" dirty="0"/>
            <a:t>Make time</a:t>
          </a:r>
        </a:p>
      </dgm:t>
    </dgm:pt>
    <dgm:pt modelId="{03FFDE04-BD55-4C87-93C0-3F512A1C9925}" type="parTrans" cxnId="{75B2104F-370A-41D6-A939-CC8A102E1FB2}">
      <dgm:prSet/>
      <dgm:spPr/>
      <dgm:t>
        <a:bodyPr/>
        <a:lstStyle/>
        <a:p>
          <a:endParaRPr lang="en-ZA" b="1"/>
        </a:p>
      </dgm:t>
    </dgm:pt>
    <dgm:pt modelId="{63A1751C-7734-4576-92FB-386B64CA3A18}" type="sibTrans" cxnId="{75B2104F-370A-41D6-A939-CC8A102E1FB2}">
      <dgm:prSet/>
      <dgm:spPr/>
      <dgm:t>
        <a:bodyPr/>
        <a:lstStyle/>
        <a:p>
          <a:endParaRPr lang="en-ZA" b="1"/>
        </a:p>
      </dgm:t>
    </dgm:pt>
    <dgm:pt modelId="{3059226A-6452-41C1-919D-1B3655031E6B}">
      <dgm:prSet phldrT="[Text]" custT="1"/>
      <dgm:spPr/>
      <dgm:t>
        <a:bodyPr/>
        <a:lstStyle/>
        <a:p>
          <a:r>
            <a:rPr lang="en-ZA" sz="1600" b="1" dirty="0"/>
            <a:t>Show concern</a:t>
          </a:r>
        </a:p>
      </dgm:t>
    </dgm:pt>
    <dgm:pt modelId="{F8D56011-31D6-42A3-B2DE-1A3A892CA130}" type="parTrans" cxnId="{9F418D3F-016F-4054-B34D-7243D0349EF7}">
      <dgm:prSet/>
      <dgm:spPr/>
      <dgm:t>
        <a:bodyPr/>
        <a:lstStyle/>
        <a:p>
          <a:endParaRPr lang="en-ZA" b="1"/>
        </a:p>
      </dgm:t>
    </dgm:pt>
    <dgm:pt modelId="{26A5BE00-8656-402E-9C6D-7BF16C2D13C1}" type="sibTrans" cxnId="{9F418D3F-016F-4054-B34D-7243D0349EF7}">
      <dgm:prSet/>
      <dgm:spPr/>
      <dgm:t>
        <a:bodyPr/>
        <a:lstStyle/>
        <a:p>
          <a:endParaRPr lang="en-ZA" b="1"/>
        </a:p>
      </dgm:t>
    </dgm:pt>
    <dgm:pt modelId="{E9AD1D1B-525A-4494-88D8-C2CE401B6D83}">
      <dgm:prSet phldrT="[Text]" custT="1"/>
      <dgm:spPr/>
      <dgm:t>
        <a:bodyPr/>
        <a:lstStyle/>
        <a:p>
          <a:r>
            <a:rPr lang="en-ZA" sz="1600" b="1" dirty="0"/>
            <a:t>Micro skills</a:t>
          </a:r>
        </a:p>
      </dgm:t>
    </dgm:pt>
    <dgm:pt modelId="{E2CFBC2F-2933-4F99-8BEF-E14E2B0A6DD3}" type="parTrans" cxnId="{AA6B405E-1344-4B25-ADE2-65110402B12E}">
      <dgm:prSet/>
      <dgm:spPr/>
      <dgm:t>
        <a:bodyPr/>
        <a:lstStyle/>
        <a:p>
          <a:endParaRPr lang="en-ZA" b="1"/>
        </a:p>
      </dgm:t>
    </dgm:pt>
    <dgm:pt modelId="{C933FD77-111A-4840-9D9E-F8FCEDDE7AB1}" type="sibTrans" cxnId="{AA6B405E-1344-4B25-ADE2-65110402B12E}">
      <dgm:prSet/>
      <dgm:spPr/>
      <dgm:t>
        <a:bodyPr/>
        <a:lstStyle/>
        <a:p>
          <a:endParaRPr lang="en-ZA" b="1"/>
        </a:p>
      </dgm:t>
    </dgm:pt>
    <dgm:pt modelId="{1CEE80B7-457C-4CE2-8F69-ABE25485757F}">
      <dgm:prSet phldrT="[Text]"/>
      <dgm:spPr/>
      <dgm:t>
        <a:bodyPr/>
        <a:lstStyle/>
        <a:p>
          <a:r>
            <a:rPr lang="en-ZA" b="1" dirty="0"/>
            <a:t>Support</a:t>
          </a:r>
        </a:p>
      </dgm:t>
    </dgm:pt>
    <dgm:pt modelId="{E2E15395-6D4D-479D-B35D-95501F5EB7C6}" type="parTrans" cxnId="{A6BF81B7-3123-4FAB-9DA5-EAC61AA73C04}">
      <dgm:prSet/>
      <dgm:spPr/>
      <dgm:t>
        <a:bodyPr/>
        <a:lstStyle/>
        <a:p>
          <a:endParaRPr lang="en-ZA" b="1"/>
        </a:p>
      </dgm:t>
    </dgm:pt>
    <dgm:pt modelId="{E2BD4C8E-3FA7-42BB-A00D-ECE7742568AE}" type="sibTrans" cxnId="{A6BF81B7-3123-4FAB-9DA5-EAC61AA73C04}">
      <dgm:prSet/>
      <dgm:spPr/>
      <dgm:t>
        <a:bodyPr/>
        <a:lstStyle/>
        <a:p>
          <a:endParaRPr lang="en-ZA" b="1"/>
        </a:p>
      </dgm:t>
    </dgm:pt>
    <dgm:pt modelId="{253383B2-C63C-48F1-8BDC-04B0D74E2716}">
      <dgm:prSet phldrT="[Text]"/>
      <dgm:spPr/>
      <dgm:t>
        <a:bodyPr/>
        <a:lstStyle/>
        <a:p>
          <a:r>
            <a:rPr lang="en-ZA" b="1" dirty="0"/>
            <a:t>Signpost</a:t>
          </a:r>
        </a:p>
      </dgm:t>
    </dgm:pt>
    <dgm:pt modelId="{BB0675C0-B3EB-4A3F-B542-332B72779698}" type="parTrans" cxnId="{B25EC141-7710-4D2B-AFFD-FDCB734A2B68}">
      <dgm:prSet/>
      <dgm:spPr/>
      <dgm:t>
        <a:bodyPr/>
        <a:lstStyle/>
        <a:p>
          <a:endParaRPr lang="en-ZA" b="1"/>
        </a:p>
      </dgm:t>
    </dgm:pt>
    <dgm:pt modelId="{5EF51753-DDF5-4E21-91AC-605E4F706517}" type="sibTrans" cxnId="{B25EC141-7710-4D2B-AFFD-FDCB734A2B68}">
      <dgm:prSet/>
      <dgm:spPr/>
      <dgm:t>
        <a:bodyPr/>
        <a:lstStyle/>
        <a:p>
          <a:endParaRPr lang="en-ZA" b="1"/>
        </a:p>
      </dgm:t>
    </dgm:pt>
    <dgm:pt modelId="{3AE1D0E4-4347-488D-91D0-75B26A947966}">
      <dgm:prSet phldrT="[Text]" custT="1"/>
      <dgm:spPr/>
      <dgm:t>
        <a:bodyPr/>
        <a:lstStyle/>
        <a:p>
          <a:r>
            <a:rPr lang="en-ZA" sz="1600" b="1" dirty="0"/>
            <a:t>Establish intentions</a:t>
          </a:r>
        </a:p>
      </dgm:t>
    </dgm:pt>
    <dgm:pt modelId="{86A3DF45-87F9-48F0-AD3C-51DDDF1F30F2}" type="parTrans" cxnId="{7018A019-CDBB-4499-A2D7-790D952A19EE}">
      <dgm:prSet/>
      <dgm:spPr/>
      <dgm:t>
        <a:bodyPr/>
        <a:lstStyle/>
        <a:p>
          <a:endParaRPr lang="en-ZA" b="1"/>
        </a:p>
      </dgm:t>
    </dgm:pt>
    <dgm:pt modelId="{E1C42B61-EEFB-4D40-A4E4-29D2A1310EB8}" type="sibTrans" cxnId="{7018A019-CDBB-4499-A2D7-790D952A19EE}">
      <dgm:prSet/>
      <dgm:spPr/>
      <dgm:t>
        <a:bodyPr/>
        <a:lstStyle/>
        <a:p>
          <a:endParaRPr lang="en-ZA" b="1"/>
        </a:p>
      </dgm:t>
    </dgm:pt>
    <dgm:pt modelId="{401779B5-C3D9-46BC-A593-12EA27AE28DB}">
      <dgm:prSet phldrT="[Text]" custT="1"/>
      <dgm:spPr/>
      <dgm:t>
        <a:bodyPr/>
        <a:lstStyle/>
        <a:p>
          <a:r>
            <a:rPr lang="en-ZA" sz="1600" b="1" dirty="0"/>
            <a:t>Id protective factors</a:t>
          </a:r>
        </a:p>
      </dgm:t>
    </dgm:pt>
    <dgm:pt modelId="{9B2E37FD-A1B2-4932-9AB4-C51F32B4B03F}" type="parTrans" cxnId="{9F2FAFF4-2F8E-4775-BE36-F920539361B3}">
      <dgm:prSet/>
      <dgm:spPr/>
      <dgm:t>
        <a:bodyPr/>
        <a:lstStyle/>
        <a:p>
          <a:endParaRPr lang="en-ZA" b="1"/>
        </a:p>
      </dgm:t>
    </dgm:pt>
    <dgm:pt modelId="{A1295CB0-3746-4206-B410-EB063DCD0A47}" type="sibTrans" cxnId="{9F2FAFF4-2F8E-4775-BE36-F920539361B3}">
      <dgm:prSet/>
      <dgm:spPr/>
      <dgm:t>
        <a:bodyPr/>
        <a:lstStyle/>
        <a:p>
          <a:endParaRPr lang="en-ZA" b="1"/>
        </a:p>
      </dgm:t>
    </dgm:pt>
    <dgm:pt modelId="{6A865D3D-9F44-4A8C-A00E-2A951243147F}">
      <dgm:prSet phldrT="[Text]" custT="1"/>
      <dgm:spPr/>
      <dgm:t>
        <a:bodyPr/>
        <a:lstStyle/>
        <a:p>
          <a:r>
            <a:rPr lang="en-ZA" sz="1600" b="1" dirty="0"/>
            <a:t>Explore available support</a:t>
          </a:r>
        </a:p>
      </dgm:t>
    </dgm:pt>
    <dgm:pt modelId="{071D9589-51B1-4C4C-AC4E-F5373E5C02DB}" type="parTrans" cxnId="{F908193B-BFA0-4356-B198-2A8C4C49BE57}">
      <dgm:prSet/>
      <dgm:spPr/>
      <dgm:t>
        <a:bodyPr/>
        <a:lstStyle/>
        <a:p>
          <a:endParaRPr lang="en-ZA" b="1"/>
        </a:p>
      </dgm:t>
    </dgm:pt>
    <dgm:pt modelId="{71E6D3EE-9707-46C6-9EFE-8DCCDBF4F887}" type="sibTrans" cxnId="{F908193B-BFA0-4356-B198-2A8C4C49BE57}">
      <dgm:prSet/>
      <dgm:spPr/>
      <dgm:t>
        <a:bodyPr/>
        <a:lstStyle/>
        <a:p>
          <a:endParaRPr lang="en-ZA" b="1"/>
        </a:p>
      </dgm:t>
    </dgm:pt>
    <dgm:pt modelId="{30C96DE7-638D-4EB5-A6C8-438AA7C62C54}">
      <dgm:prSet phldrT="[Text]" custT="1"/>
      <dgm:spPr/>
      <dgm:t>
        <a:bodyPr/>
        <a:lstStyle/>
        <a:p>
          <a:r>
            <a:rPr lang="en-ZA" sz="1600" b="1" dirty="0"/>
            <a:t>GP (ER)</a:t>
          </a:r>
        </a:p>
      </dgm:t>
    </dgm:pt>
    <dgm:pt modelId="{CE2EA6B2-2BB6-43DF-98D9-8CF1E4760EBF}" type="parTrans" cxnId="{6126B7F1-059B-4787-A6A7-D47E9D7D801E}">
      <dgm:prSet/>
      <dgm:spPr/>
      <dgm:t>
        <a:bodyPr/>
        <a:lstStyle/>
        <a:p>
          <a:endParaRPr lang="en-ZA" b="1"/>
        </a:p>
      </dgm:t>
    </dgm:pt>
    <dgm:pt modelId="{8E38B201-C0C4-434D-AE78-1ABD87D7FABD}" type="sibTrans" cxnId="{6126B7F1-059B-4787-A6A7-D47E9D7D801E}">
      <dgm:prSet/>
      <dgm:spPr/>
      <dgm:t>
        <a:bodyPr/>
        <a:lstStyle/>
        <a:p>
          <a:endParaRPr lang="en-ZA" b="1"/>
        </a:p>
      </dgm:t>
    </dgm:pt>
    <dgm:pt modelId="{EEE6C69B-3BC2-4F78-800B-7561A2A42B79}">
      <dgm:prSet phldrT="[Text]" custT="1"/>
      <dgm:spPr/>
      <dgm:t>
        <a:bodyPr/>
        <a:lstStyle/>
        <a:p>
          <a:r>
            <a:rPr lang="en-ZA" sz="1600" b="1" dirty="0"/>
            <a:t>Plan action steps</a:t>
          </a:r>
        </a:p>
      </dgm:t>
    </dgm:pt>
    <dgm:pt modelId="{CF280085-F7D2-41B1-AAE0-DD1C8694E52E}" type="parTrans" cxnId="{576AD6C3-6D7A-4B7E-A389-2DC15D4E6303}">
      <dgm:prSet/>
      <dgm:spPr/>
      <dgm:t>
        <a:bodyPr/>
        <a:lstStyle/>
        <a:p>
          <a:endParaRPr lang="en-ZA" b="1"/>
        </a:p>
      </dgm:t>
    </dgm:pt>
    <dgm:pt modelId="{63D84726-51B0-4703-ABFD-2265C4192666}" type="sibTrans" cxnId="{576AD6C3-6D7A-4B7E-A389-2DC15D4E6303}">
      <dgm:prSet/>
      <dgm:spPr/>
      <dgm:t>
        <a:bodyPr/>
        <a:lstStyle/>
        <a:p>
          <a:endParaRPr lang="en-ZA" b="1"/>
        </a:p>
      </dgm:t>
    </dgm:pt>
    <dgm:pt modelId="{C1A6764F-1FF8-47F9-A11F-3D6DA6C541D6}" type="pres">
      <dgm:prSet presAssocID="{39843142-655E-453C-A4DF-C8D97DDFF7FF}" presName="CompostProcess" presStyleCnt="0">
        <dgm:presLayoutVars>
          <dgm:dir/>
          <dgm:resizeHandles val="exact"/>
        </dgm:presLayoutVars>
      </dgm:prSet>
      <dgm:spPr/>
    </dgm:pt>
    <dgm:pt modelId="{CAA992BD-833C-446F-9EDA-B00540AD7004}" type="pres">
      <dgm:prSet presAssocID="{39843142-655E-453C-A4DF-C8D97DDFF7FF}" presName="arrow" presStyleLbl="bgShp" presStyleIdx="0" presStyleCnt="1"/>
      <dgm:spPr/>
    </dgm:pt>
    <dgm:pt modelId="{A3ED8FD8-810B-458A-9864-DBDE65D4A79F}" type="pres">
      <dgm:prSet presAssocID="{39843142-655E-453C-A4DF-C8D97DDFF7FF}" presName="linearProcess" presStyleCnt="0"/>
      <dgm:spPr/>
    </dgm:pt>
    <dgm:pt modelId="{CB0FB9E5-48E0-413D-A471-9483B5B11B87}" type="pres">
      <dgm:prSet presAssocID="{813D74B6-B681-4695-8A6D-2B488000FCEE}" presName="textNode" presStyleLbl="node1" presStyleIdx="0" presStyleCnt="5">
        <dgm:presLayoutVars>
          <dgm:bulletEnabled val="1"/>
        </dgm:presLayoutVars>
      </dgm:prSet>
      <dgm:spPr/>
    </dgm:pt>
    <dgm:pt modelId="{2F8848BF-0F9F-4B1E-92A4-EDCE8B176C6A}" type="pres">
      <dgm:prSet presAssocID="{B6603B6A-233B-4120-B20D-BCF0397277BC}" presName="sibTrans" presStyleCnt="0"/>
      <dgm:spPr/>
    </dgm:pt>
    <dgm:pt modelId="{1518563B-7732-4A2F-BA3F-775B78A88B03}" type="pres">
      <dgm:prSet presAssocID="{109395B1-22AF-4B0C-B97E-B3E7AF2A204E}" presName="textNode" presStyleLbl="node1" presStyleIdx="1" presStyleCnt="5">
        <dgm:presLayoutVars>
          <dgm:bulletEnabled val="1"/>
        </dgm:presLayoutVars>
      </dgm:prSet>
      <dgm:spPr/>
    </dgm:pt>
    <dgm:pt modelId="{A0DEA094-4193-4606-9DD1-771E3EBE5707}" type="pres">
      <dgm:prSet presAssocID="{CA25B86A-BE55-4EBD-A2AA-DC5B7B79FB05}" presName="sibTrans" presStyleCnt="0"/>
      <dgm:spPr/>
    </dgm:pt>
    <dgm:pt modelId="{B5BE9778-53AA-4DFF-8786-38761C7663F4}" type="pres">
      <dgm:prSet presAssocID="{74984761-740F-4C28-BB31-2E47650C66B8}" presName="textNode" presStyleLbl="node1" presStyleIdx="2" presStyleCnt="5">
        <dgm:presLayoutVars>
          <dgm:bulletEnabled val="1"/>
        </dgm:presLayoutVars>
      </dgm:prSet>
      <dgm:spPr/>
    </dgm:pt>
    <dgm:pt modelId="{57157487-9CCC-4FD3-B6A7-FDCAF2598A7D}" type="pres">
      <dgm:prSet presAssocID="{756FED05-8794-40C5-89FD-BBC590B5081C}" presName="sibTrans" presStyleCnt="0"/>
      <dgm:spPr/>
    </dgm:pt>
    <dgm:pt modelId="{A9BE1925-B313-4828-B279-289CA82C4607}" type="pres">
      <dgm:prSet presAssocID="{1CEE80B7-457C-4CE2-8F69-ABE25485757F}" presName="textNode" presStyleLbl="node1" presStyleIdx="3" presStyleCnt="5">
        <dgm:presLayoutVars>
          <dgm:bulletEnabled val="1"/>
        </dgm:presLayoutVars>
      </dgm:prSet>
      <dgm:spPr/>
    </dgm:pt>
    <dgm:pt modelId="{6A9E3FE5-8146-45FA-856C-0D5910E8DD69}" type="pres">
      <dgm:prSet presAssocID="{E2BD4C8E-3FA7-42BB-A00D-ECE7742568AE}" presName="sibTrans" presStyleCnt="0"/>
      <dgm:spPr/>
    </dgm:pt>
    <dgm:pt modelId="{3AE002E7-BFD7-4E38-AC85-8135FB134FF0}" type="pres">
      <dgm:prSet presAssocID="{253383B2-C63C-48F1-8BDC-04B0D74E2716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DA21108-45CB-4C17-982D-37D2C341A9A3}" srcId="{813D74B6-B681-4695-8A6D-2B488000FCEE}" destId="{6BA96DA4-F38C-46D9-A074-0241F8B0F287}" srcOrd="0" destOrd="0" parTransId="{790E7F62-8029-48F6-9AEA-F774E93F972E}" sibTransId="{9DD3CFB0-3AE1-47CE-AD40-61A6DF1E449B}"/>
    <dgm:cxn modelId="{F8843A13-8D18-45FB-AA53-F045666C093D}" srcId="{39843142-655E-453C-A4DF-C8D97DDFF7FF}" destId="{74984761-740F-4C28-BB31-2E47650C66B8}" srcOrd="2" destOrd="0" parTransId="{DF671DF8-9CDB-4996-B1B2-1F1A4BBAAC89}" sibTransId="{756FED05-8794-40C5-89FD-BBC590B5081C}"/>
    <dgm:cxn modelId="{7018A019-CDBB-4499-A2D7-790D952A19EE}" srcId="{74984761-740F-4C28-BB31-2E47650C66B8}" destId="{3AE1D0E4-4347-488D-91D0-75B26A947966}" srcOrd="0" destOrd="0" parTransId="{86A3DF45-87F9-48F0-AD3C-51DDDF1F30F2}" sibTransId="{E1C42B61-EEFB-4D40-A4E4-29D2A1310EB8}"/>
    <dgm:cxn modelId="{0294131B-7F64-47DB-A1A4-2062931E0440}" type="presOf" srcId="{EEE6C69B-3BC2-4F78-800B-7561A2A42B79}" destId="{3AE002E7-BFD7-4E38-AC85-8135FB134FF0}" srcOrd="0" destOrd="3" presId="urn:microsoft.com/office/officeart/2005/8/layout/hProcess9"/>
    <dgm:cxn modelId="{AA107B34-EDF7-47FC-9B29-B6D0BE4B7382}" type="presOf" srcId="{74984761-740F-4C28-BB31-2E47650C66B8}" destId="{B5BE9778-53AA-4DFF-8786-38761C7663F4}" srcOrd="0" destOrd="0" presId="urn:microsoft.com/office/officeart/2005/8/layout/hProcess9"/>
    <dgm:cxn modelId="{CADA6537-0896-485A-A8EF-E0425FFF70F6}" srcId="{253383B2-C63C-48F1-8BDC-04B0D74E2716}" destId="{AB88FCD3-F585-4B86-96C6-8D4D1A318773}" srcOrd="0" destOrd="0" parTransId="{540A5A7B-2450-4665-9EA1-F673931BC521}" sibTransId="{FC49C88F-CCBD-4F30-B90F-679990588D61}"/>
    <dgm:cxn modelId="{F908193B-BFA0-4356-B198-2A8C4C49BE57}" srcId="{1CEE80B7-457C-4CE2-8F69-ABE25485757F}" destId="{6A865D3D-9F44-4A8C-A00E-2A951243147F}" srcOrd="0" destOrd="0" parTransId="{071D9589-51B1-4C4C-AC4E-F5373E5C02DB}" sibTransId="{71E6D3EE-9707-46C6-9EFE-8DCCDBF4F887}"/>
    <dgm:cxn modelId="{B3856B3B-667D-4CFB-81E0-08FC8E1D2241}" type="presOf" srcId="{6BA96DA4-F38C-46D9-A074-0241F8B0F287}" destId="{CB0FB9E5-48E0-413D-A471-9483B5B11B87}" srcOrd="0" destOrd="1" presId="urn:microsoft.com/office/officeart/2005/8/layout/hProcess9"/>
    <dgm:cxn modelId="{9F418D3F-016F-4054-B34D-7243D0349EF7}" srcId="{813D74B6-B681-4695-8A6D-2B488000FCEE}" destId="{3059226A-6452-41C1-919D-1B3655031E6B}" srcOrd="2" destOrd="0" parTransId="{F8D56011-31D6-42A3-B2DE-1A3A892CA130}" sibTransId="{26A5BE00-8656-402E-9C6D-7BF16C2D13C1}"/>
    <dgm:cxn modelId="{AA6B405E-1344-4B25-ADE2-65110402B12E}" srcId="{109395B1-22AF-4B0C-B97E-B3E7AF2A204E}" destId="{E9AD1D1B-525A-4494-88D8-C2CE401B6D83}" srcOrd="1" destOrd="0" parTransId="{E2CFBC2F-2933-4F99-8BEF-E14E2B0A6DD3}" sibTransId="{C933FD77-111A-4840-9D9E-F8FCEDDE7AB1}"/>
    <dgm:cxn modelId="{B25EC141-7710-4D2B-AFFD-FDCB734A2B68}" srcId="{39843142-655E-453C-A4DF-C8D97DDFF7FF}" destId="{253383B2-C63C-48F1-8BDC-04B0D74E2716}" srcOrd="4" destOrd="0" parTransId="{BB0675C0-B3EB-4A3F-B542-332B72779698}" sibTransId="{5EF51753-DDF5-4E21-91AC-605E4F706517}"/>
    <dgm:cxn modelId="{9503B962-3EE1-44C2-AE47-E7B3BCC5A586}" type="presOf" srcId="{E9AD1D1B-525A-4494-88D8-C2CE401B6D83}" destId="{1518563B-7732-4A2F-BA3F-775B78A88B03}" srcOrd="0" destOrd="2" presId="urn:microsoft.com/office/officeart/2005/8/layout/hProcess9"/>
    <dgm:cxn modelId="{C13DE244-2D6E-4702-B752-6D702E6C735E}" type="presOf" srcId="{253383B2-C63C-48F1-8BDC-04B0D74E2716}" destId="{3AE002E7-BFD7-4E38-AC85-8135FB134FF0}" srcOrd="0" destOrd="0" presId="urn:microsoft.com/office/officeart/2005/8/layout/hProcess9"/>
    <dgm:cxn modelId="{9EE8C565-AB23-4C19-B925-89F126803B39}" srcId="{39843142-655E-453C-A4DF-C8D97DDFF7FF}" destId="{813D74B6-B681-4695-8A6D-2B488000FCEE}" srcOrd="0" destOrd="0" parTransId="{274BF74D-A49A-4FD6-B7B4-1F51D95ED5FE}" sibTransId="{B6603B6A-233B-4120-B20D-BCF0397277BC}"/>
    <dgm:cxn modelId="{DC9CC369-B13A-42AF-ADBE-3CBF64E20CDC}" type="presOf" srcId="{109395B1-22AF-4B0C-B97E-B3E7AF2A204E}" destId="{1518563B-7732-4A2F-BA3F-775B78A88B03}" srcOrd="0" destOrd="0" presId="urn:microsoft.com/office/officeart/2005/8/layout/hProcess9"/>
    <dgm:cxn modelId="{75B2104F-370A-41D6-A939-CC8A102E1FB2}" srcId="{813D74B6-B681-4695-8A6D-2B488000FCEE}" destId="{C1314AD3-D6CF-426B-ACDD-C167108578A2}" srcOrd="1" destOrd="0" parTransId="{03FFDE04-BD55-4C87-93C0-3F512A1C9925}" sibTransId="{63A1751C-7734-4576-92FB-386B64CA3A18}"/>
    <dgm:cxn modelId="{CC0D6052-A52D-4065-AF53-E4A801FFD99D}" type="presOf" srcId="{1CEE80B7-457C-4CE2-8F69-ABE25485757F}" destId="{A9BE1925-B313-4828-B279-289CA82C4607}" srcOrd="0" destOrd="0" presId="urn:microsoft.com/office/officeart/2005/8/layout/hProcess9"/>
    <dgm:cxn modelId="{9C851458-5C53-4E66-85CD-39BC0330ABB9}" type="presOf" srcId="{3059226A-6452-41C1-919D-1B3655031E6B}" destId="{CB0FB9E5-48E0-413D-A471-9483B5B11B87}" srcOrd="0" destOrd="3" presId="urn:microsoft.com/office/officeart/2005/8/layout/hProcess9"/>
    <dgm:cxn modelId="{8C79D882-A012-4B8E-8196-DBF691B512CC}" type="presOf" srcId="{C1314AD3-D6CF-426B-ACDD-C167108578A2}" destId="{CB0FB9E5-48E0-413D-A471-9483B5B11B87}" srcOrd="0" destOrd="2" presId="urn:microsoft.com/office/officeart/2005/8/layout/hProcess9"/>
    <dgm:cxn modelId="{CB53E68B-B76F-4FAC-AB85-8DBAED00ADEF}" type="presOf" srcId="{401779B5-C3D9-46BC-A593-12EA27AE28DB}" destId="{B5BE9778-53AA-4DFF-8786-38761C7663F4}" srcOrd="0" destOrd="2" presId="urn:microsoft.com/office/officeart/2005/8/layout/hProcess9"/>
    <dgm:cxn modelId="{B7717099-BD66-494A-83B7-525F05A45F61}" type="presOf" srcId="{AB88FCD3-F585-4B86-96C6-8D4D1A318773}" destId="{3AE002E7-BFD7-4E38-AC85-8135FB134FF0}" srcOrd="0" destOrd="1" presId="urn:microsoft.com/office/officeart/2005/8/layout/hProcess9"/>
    <dgm:cxn modelId="{77C27E9C-706E-471F-8F47-ABAE7DA851D6}" type="presOf" srcId="{30C96DE7-638D-4EB5-A6C8-438AA7C62C54}" destId="{3AE002E7-BFD7-4E38-AC85-8135FB134FF0}" srcOrd="0" destOrd="2" presId="urn:microsoft.com/office/officeart/2005/8/layout/hProcess9"/>
    <dgm:cxn modelId="{D7828FAE-AC52-4732-9EBB-0F96EEFD3D81}" type="presOf" srcId="{813D74B6-B681-4695-8A6D-2B488000FCEE}" destId="{CB0FB9E5-48E0-413D-A471-9483B5B11B87}" srcOrd="0" destOrd="0" presId="urn:microsoft.com/office/officeart/2005/8/layout/hProcess9"/>
    <dgm:cxn modelId="{A6BF81B7-3123-4FAB-9DA5-EAC61AA73C04}" srcId="{39843142-655E-453C-A4DF-C8D97DDFF7FF}" destId="{1CEE80B7-457C-4CE2-8F69-ABE25485757F}" srcOrd="3" destOrd="0" parTransId="{E2E15395-6D4D-479D-B35D-95501F5EB7C6}" sibTransId="{E2BD4C8E-3FA7-42BB-A00D-ECE7742568AE}"/>
    <dgm:cxn modelId="{18B1A0B8-0DB6-413E-8996-022084DCB060}" srcId="{39843142-655E-453C-A4DF-C8D97DDFF7FF}" destId="{109395B1-22AF-4B0C-B97E-B3E7AF2A204E}" srcOrd="1" destOrd="0" parTransId="{47F8FFAD-4443-4F70-AA20-4FD459176D66}" sibTransId="{CA25B86A-BE55-4EBD-A2AA-DC5B7B79FB05}"/>
    <dgm:cxn modelId="{FE6636BE-D450-48E1-A275-8D069A11ED7B}" type="presOf" srcId="{086CFDEA-51AC-4E04-9DA1-120E48D36B2C}" destId="{1518563B-7732-4A2F-BA3F-775B78A88B03}" srcOrd="0" destOrd="1" presId="urn:microsoft.com/office/officeart/2005/8/layout/hProcess9"/>
    <dgm:cxn modelId="{0A1A4DC1-0DE4-4392-96EC-7A972EC3862C}" type="presOf" srcId="{3AE1D0E4-4347-488D-91D0-75B26A947966}" destId="{B5BE9778-53AA-4DFF-8786-38761C7663F4}" srcOrd="0" destOrd="1" presId="urn:microsoft.com/office/officeart/2005/8/layout/hProcess9"/>
    <dgm:cxn modelId="{576AD6C3-6D7A-4B7E-A389-2DC15D4E6303}" srcId="{253383B2-C63C-48F1-8BDC-04B0D74E2716}" destId="{EEE6C69B-3BC2-4F78-800B-7561A2A42B79}" srcOrd="2" destOrd="0" parTransId="{CF280085-F7D2-41B1-AAE0-DD1C8694E52E}" sibTransId="{63D84726-51B0-4703-ABFD-2265C4192666}"/>
    <dgm:cxn modelId="{967EBADC-685B-477B-8A36-372F48B7233F}" srcId="{109395B1-22AF-4B0C-B97E-B3E7AF2A204E}" destId="{086CFDEA-51AC-4E04-9DA1-120E48D36B2C}" srcOrd="0" destOrd="0" parTransId="{508CC617-7815-4053-9CE7-49F1DF1D9E3E}" sibTransId="{EB7F0E3B-A5C4-43DD-9128-5E8EAD289A27}"/>
    <dgm:cxn modelId="{722C27E1-D7D5-4FFC-B6FF-BED0BBBD9046}" type="presOf" srcId="{6A865D3D-9F44-4A8C-A00E-2A951243147F}" destId="{A9BE1925-B313-4828-B279-289CA82C4607}" srcOrd="0" destOrd="1" presId="urn:microsoft.com/office/officeart/2005/8/layout/hProcess9"/>
    <dgm:cxn modelId="{998DD9E4-8339-4DCB-84A0-77E0856A9471}" type="presOf" srcId="{39843142-655E-453C-A4DF-C8D97DDFF7FF}" destId="{C1A6764F-1FF8-47F9-A11F-3D6DA6C541D6}" srcOrd="0" destOrd="0" presId="urn:microsoft.com/office/officeart/2005/8/layout/hProcess9"/>
    <dgm:cxn modelId="{6126B7F1-059B-4787-A6A7-D47E9D7D801E}" srcId="{253383B2-C63C-48F1-8BDC-04B0D74E2716}" destId="{30C96DE7-638D-4EB5-A6C8-438AA7C62C54}" srcOrd="1" destOrd="0" parTransId="{CE2EA6B2-2BB6-43DF-98D9-8CF1E4760EBF}" sibTransId="{8E38B201-C0C4-434D-AE78-1ABD87D7FABD}"/>
    <dgm:cxn modelId="{9F2FAFF4-2F8E-4775-BE36-F920539361B3}" srcId="{74984761-740F-4C28-BB31-2E47650C66B8}" destId="{401779B5-C3D9-46BC-A593-12EA27AE28DB}" srcOrd="1" destOrd="0" parTransId="{9B2E37FD-A1B2-4932-9AB4-C51F32B4B03F}" sibTransId="{A1295CB0-3746-4206-B410-EB063DCD0A47}"/>
    <dgm:cxn modelId="{8F25EF1D-E0D6-4682-9BE8-DE88014193CF}" type="presParOf" srcId="{C1A6764F-1FF8-47F9-A11F-3D6DA6C541D6}" destId="{CAA992BD-833C-446F-9EDA-B00540AD7004}" srcOrd="0" destOrd="0" presId="urn:microsoft.com/office/officeart/2005/8/layout/hProcess9"/>
    <dgm:cxn modelId="{FE3803FD-3694-48D5-99B5-C4D715E8AFBB}" type="presParOf" srcId="{C1A6764F-1FF8-47F9-A11F-3D6DA6C541D6}" destId="{A3ED8FD8-810B-458A-9864-DBDE65D4A79F}" srcOrd="1" destOrd="0" presId="urn:microsoft.com/office/officeart/2005/8/layout/hProcess9"/>
    <dgm:cxn modelId="{32A9F95D-74A1-440F-9342-57196E546A47}" type="presParOf" srcId="{A3ED8FD8-810B-458A-9864-DBDE65D4A79F}" destId="{CB0FB9E5-48E0-413D-A471-9483B5B11B87}" srcOrd="0" destOrd="0" presId="urn:microsoft.com/office/officeart/2005/8/layout/hProcess9"/>
    <dgm:cxn modelId="{8A43EA97-F33E-4FD5-84A1-C6B9BD210387}" type="presParOf" srcId="{A3ED8FD8-810B-458A-9864-DBDE65D4A79F}" destId="{2F8848BF-0F9F-4B1E-92A4-EDCE8B176C6A}" srcOrd="1" destOrd="0" presId="urn:microsoft.com/office/officeart/2005/8/layout/hProcess9"/>
    <dgm:cxn modelId="{1E0DEFA0-9F32-40DA-AB7C-A159CD4A850F}" type="presParOf" srcId="{A3ED8FD8-810B-458A-9864-DBDE65D4A79F}" destId="{1518563B-7732-4A2F-BA3F-775B78A88B03}" srcOrd="2" destOrd="0" presId="urn:microsoft.com/office/officeart/2005/8/layout/hProcess9"/>
    <dgm:cxn modelId="{FAD3795C-F4C3-4FD4-BD33-1B84CEF6FFB8}" type="presParOf" srcId="{A3ED8FD8-810B-458A-9864-DBDE65D4A79F}" destId="{A0DEA094-4193-4606-9DD1-771E3EBE5707}" srcOrd="3" destOrd="0" presId="urn:microsoft.com/office/officeart/2005/8/layout/hProcess9"/>
    <dgm:cxn modelId="{CF9DE915-BF21-4C4F-8F8C-50AFCB27DA62}" type="presParOf" srcId="{A3ED8FD8-810B-458A-9864-DBDE65D4A79F}" destId="{B5BE9778-53AA-4DFF-8786-38761C7663F4}" srcOrd="4" destOrd="0" presId="urn:microsoft.com/office/officeart/2005/8/layout/hProcess9"/>
    <dgm:cxn modelId="{52B4EB3E-E56B-4415-A4DC-42D5D49A7C9E}" type="presParOf" srcId="{A3ED8FD8-810B-458A-9864-DBDE65D4A79F}" destId="{57157487-9CCC-4FD3-B6A7-FDCAF2598A7D}" srcOrd="5" destOrd="0" presId="urn:microsoft.com/office/officeart/2005/8/layout/hProcess9"/>
    <dgm:cxn modelId="{9F079E63-929C-4E55-8930-EE062B9FB6B6}" type="presParOf" srcId="{A3ED8FD8-810B-458A-9864-DBDE65D4A79F}" destId="{A9BE1925-B313-4828-B279-289CA82C4607}" srcOrd="6" destOrd="0" presId="urn:microsoft.com/office/officeart/2005/8/layout/hProcess9"/>
    <dgm:cxn modelId="{40618F43-D054-4406-8338-A81947FECF0C}" type="presParOf" srcId="{A3ED8FD8-810B-458A-9864-DBDE65D4A79F}" destId="{6A9E3FE5-8146-45FA-856C-0D5910E8DD69}" srcOrd="7" destOrd="0" presId="urn:microsoft.com/office/officeart/2005/8/layout/hProcess9"/>
    <dgm:cxn modelId="{9FF112D1-D080-4BD6-B195-6FB38A52C278}" type="presParOf" srcId="{A3ED8FD8-810B-458A-9864-DBDE65D4A79F}" destId="{3AE002E7-BFD7-4E38-AC85-8135FB134FF0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EBE77C-BDAA-471A-97C7-08772D4E39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F4F0729-4102-4575-B573-FD974C4C741C}">
      <dgm:prSet phldrT="[Text]"/>
      <dgm:spPr/>
      <dgm:t>
        <a:bodyPr/>
        <a:lstStyle/>
        <a:p>
          <a:r>
            <a:rPr lang="en-ZA" dirty="0"/>
            <a:t>Stigma</a:t>
          </a:r>
        </a:p>
      </dgm:t>
    </dgm:pt>
    <dgm:pt modelId="{CCAC235D-B725-401D-8081-28966B342AFD}" type="parTrans" cxnId="{BC191255-F177-4044-80D4-84B6F0348A37}">
      <dgm:prSet/>
      <dgm:spPr/>
      <dgm:t>
        <a:bodyPr/>
        <a:lstStyle/>
        <a:p>
          <a:endParaRPr lang="en-ZA"/>
        </a:p>
      </dgm:t>
    </dgm:pt>
    <dgm:pt modelId="{DC948069-FFBA-427A-8B2A-BB772F6A53B1}" type="sibTrans" cxnId="{BC191255-F177-4044-80D4-84B6F0348A37}">
      <dgm:prSet/>
      <dgm:spPr/>
      <dgm:t>
        <a:bodyPr/>
        <a:lstStyle/>
        <a:p>
          <a:endParaRPr lang="en-ZA"/>
        </a:p>
      </dgm:t>
    </dgm:pt>
    <dgm:pt modelId="{F5B6A736-1EE3-4981-8F0C-00D2D2FF7141}">
      <dgm:prSet phldrT="[Text]"/>
      <dgm:spPr/>
      <dgm:t>
        <a:bodyPr/>
        <a:lstStyle/>
        <a:p>
          <a:r>
            <a:rPr lang="en-ZA" dirty="0"/>
            <a:t>Mental health issues</a:t>
          </a:r>
        </a:p>
      </dgm:t>
    </dgm:pt>
    <dgm:pt modelId="{E0B686B6-8FAB-4366-97FB-90ED3414C7B7}" type="parTrans" cxnId="{2873EFD7-218E-45C1-A2CA-7FD24460EB64}">
      <dgm:prSet/>
      <dgm:spPr/>
      <dgm:t>
        <a:bodyPr/>
        <a:lstStyle/>
        <a:p>
          <a:endParaRPr lang="en-ZA"/>
        </a:p>
      </dgm:t>
    </dgm:pt>
    <dgm:pt modelId="{5601B740-FC50-4D39-8A6A-D187E463FECF}" type="sibTrans" cxnId="{2873EFD7-218E-45C1-A2CA-7FD24460EB64}">
      <dgm:prSet/>
      <dgm:spPr/>
      <dgm:t>
        <a:bodyPr/>
        <a:lstStyle/>
        <a:p>
          <a:endParaRPr lang="en-ZA"/>
        </a:p>
      </dgm:t>
    </dgm:pt>
    <dgm:pt modelId="{87EB12DC-4A76-40D1-B89E-E9022A7B2D39}">
      <dgm:prSet phldrT="[Text]"/>
      <dgm:spPr/>
      <dgm:t>
        <a:bodyPr/>
        <a:lstStyle/>
        <a:p>
          <a:r>
            <a:rPr lang="en-ZA" dirty="0"/>
            <a:t>What to do?</a:t>
          </a:r>
        </a:p>
      </dgm:t>
    </dgm:pt>
    <dgm:pt modelId="{93A9EBBB-0A1D-4328-B205-B000529F1B4A}" type="parTrans" cxnId="{1F5F57F7-9326-4D7B-B370-EFEB4EF90C83}">
      <dgm:prSet/>
      <dgm:spPr/>
      <dgm:t>
        <a:bodyPr/>
        <a:lstStyle/>
        <a:p>
          <a:endParaRPr lang="en-ZA"/>
        </a:p>
      </dgm:t>
    </dgm:pt>
    <dgm:pt modelId="{B4EAAD4D-AF64-43F7-B5B3-C8B0AABF7991}" type="sibTrans" cxnId="{1F5F57F7-9326-4D7B-B370-EFEB4EF90C83}">
      <dgm:prSet/>
      <dgm:spPr/>
      <dgm:t>
        <a:bodyPr/>
        <a:lstStyle/>
        <a:p>
          <a:endParaRPr lang="en-ZA"/>
        </a:p>
      </dgm:t>
    </dgm:pt>
    <dgm:pt modelId="{DB86B872-E36E-4778-9FD6-BD7CB47FCA88}" type="pres">
      <dgm:prSet presAssocID="{ADEBE77C-BDAA-471A-97C7-08772D4E3967}" presName="linear" presStyleCnt="0">
        <dgm:presLayoutVars>
          <dgm:dir/>
          <dgm:animLvl val="lvl"/>
          <dgm:resizeHandles val="exact"/>
        </dgm:presLayoutVars>
      </dgm:prSet>
      <dgm:spPr/>
    </dgm:pt>
    <dgm:pt modelId="{92CA2491-BCBC-40DE-A147-52CFA3CF00EB}" type="pres">
      <dgm:prSet presAssocID="{5F4F0729-4102-4575-B573-FD974C4C741C}" presName="parentLin" presStyleCnt="0"/>
      <dgm:spPr/>
    </dgm:pt>
    <dgm:pt modelId="{649F8792-E713-4613-8913-8D7B8748BC41}" type="pres">
      <dgm:prSet presAssocID="{5F4F0729-4102-4575-B573-FD974C4C741C}" presName="parentLeftMargin" presStyleLbl="node1" presStyleIdx="0" presStyleCnt="3"/>
      <dgm:spPr/>
    </dgm:pt>
    <dgm:pt modelId="{33256DE1-7B76-40DA-883B-8ADB69B20D86}" type="pres">
      <dgm:prSet presAssocID="{5F4F0729-4102-4575-B573-FD974C4C74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411D5C8-BA07-4BA2-8AE1-16FCCD6662D5}" type="pres">
      <dgm:prSet presAssocID="{5F4F0729-4102-4575-B573-FD974C4C741C}" presName="negativeSpace" presStyleCnt="0"/>
      <dgm:spPr/>
    </dgm:pt>
    <dgm:pt modelId="{2C34D4EE-556C-4F15-A5B9-B31D3E48F932}" type="pres">
      <dgm:prSet presAssocID="{5F4F0729-4102-4575-B573-FD974C4C741C}" presName="childText" presStyleLbl="conFgAcc1" presStyleIdx="0" presStyleCnt="3">
        <dgm:presLayoutVars>
          <dgm:bulletEnabled val="1"/>
        </dgm:presLayoutVars>
      </dgm:prSet>
      <dgm:spPr/>
    </dgm:pt>
    <dgm:pt modelId="{F5E1DCC2-ABBD-4677-B951-E76475F20DF9}" type="pres">
      <dgm:prSet presAssocID="{DC948069-FFBA-427A-8B2A-BB772F6A53B1}" presName="spaceBetweenRectangles" presStyleCnt="0"/>
      <dgm:spPr/>
    </dgm:pt>
    <dgm:pt modelId="{11C393F3-AC7D-4864-875A-6039E70B0656}" type="pres">
      <dgm:prSet presAssocID="{F5B6A736-1EE3-4981-8F0C-00D2D2FF7141}" presName="parentLin" presStyleCnt="0"/>
      <dgm:spPr/>
    </dgm:pt>
    <dgm:pt modelId="{3E377E37-619C-44D2-AF84-1C13091E4747}" type="pres">
      <dgm:prSet presAssocID="{F5B6A736-1EE3-4981-8F0C-00D2D2FF7141}" presName="parentLeftMargin" presStyleLbl="node1" presStyleIdx="0" presStyleCnt="3"/>
      <dgm:spPr/>
    </dgm:pt>
    <dgm:pt modelId="{866B422E-2851-4072-9311-ED6FAD6A7961}" type="pres">
      <dgm:prSet presAssocID="{F5B6A736-1EE3-4981-8F0C-00D2D2FF71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9069E5-4F9B-4809-A14C-3D766A575AC4}" type="pres">
      <dgm:prSet presAssocID="{F5B6A736-1EE3-4981-8F0C-00D2D2FF7141}" presName="negativeSpace" presStyleCnt="0"/>
      <dgm:spPr/>
    </dgm:pt>
    <dgm:pt modelId="{3DBED9FD-2F8B-42A7-BE75-A2FC043BA790}" type="pres">
      <dgm:prSet presAssocID="{F5B6A736-1EE3-4981-8F0C-00D2D2FF7141}" presName="childText" presStyleLbl="conFgAcc1" presStyleIdx="1" presStyleCnt="3">
        <dgm:presLayoutVars>
          <dgm:bulletEnabled val="1"/>
        </dgm:presLayoutVars>
      </dgm:prSet>
      <dgm:spPr/>
    </dgm:pt>
    <dgm:pt modelId="{A0CB988D-68EE-4CD2-BE76-9742DD3DB1D3}" type="pres">
      <dgm:prSet presAssocID="{5601B740-FC50-4D39-8A6A-D187E463FECF}" presName="spaceBetweenRectangles" presStyleCnt="0"/>
      <dgm:spPr/>
    </dgm:pt>
    <dgm:pt modelId="{B3B7D5E2-7247-4575-B909-E1159EAA2F29}" type="pres">
      <dgm:prSet presAssocID="{87EB12DC-4A76-40D1-B89E-E9022A7B2D39}" presName="parentLin" presStyleCnt="0"/>
      <dgm:spPr/>
    </dgm:pt>
    <dgm:pt modelId="{0241E40D-D8A1-4E70-8615-3190D375DF6E}" type="pres">
      <dgm:prSet presAssocID="{87EB12DC-4A76-40D1-B89E-E9022A7B2D39}" presName="parentLeftMargin" presStyleLbl="node1" presStyleIdx="1" presStyleCnt="3"/>
      <dgm:spPr/>
    </dgm:pt>
    <dgm:pt modelId="{C03CEB10-9E9D-4591-9AF8-C15AB6BAE18C}" type="pres">
      <dgm:prSet presAssocID="{87EB12DC-4A76-40D1-B89E-E9022A7B2D3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FC1871B-2243-4D29-8E05-69D724F8ACBA}" type="pres">
      <dgm:prSet presAssocID="{87EB12DC-4A76-40D1-B89E-E9022A7B2D39}" presName="negativeSpace" presStyleCnt="0"/>
      <dgm:spPr/>
    </dgm:pt>
    <dgm:pt modelId="{B0491028-0BCB-4378-83A7-97882DBA992C}" type="pres">
      <dgm:prSet presAssocID="{87EB12DC-4A76-40D1-B89E-E9022A7B2D3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93B30F-A264-4D1C-AF56-A3DA5DF2803D}" type="presOf" srcId="{87EB12DC-4A76-40D1-B89E-E9022A7B2D39}" destId="{0241E40D-D8A1-4E70-8615-3190D375DF6E}" srcOrd="0" destOrd="0" presId="urn:microsoft.com/office/officeart/2005/8/layout/list1"/>
    <dgm:cxn modelId="{F2A7FB28-FDDA-4C67-B506-D50C54996BEF}" type="presOf" srcId="{5F4F0729-4102-4575-B573-FD974C4C741C}" destId="{649F8792-E713-4613-8913-8D7B8748BC41}" srcOrd="0" destOrd="0" presId="urn:microsoft.com/office/officeart/2005/8/layout/list1"/>
    <dgm:cxn modelId="{BC191255-F177-4044-80D4-84B6F0348A37}" srcId="{ADEBE77C-BDAA-471A-97C7-08772D4E3967}" destId="{5F4F0729-4102-4575-B573-FD974C4C741C}" srcOrd="0" destOrd="0" parTransId="{CCAC235D-B725-401D-8081-28966B342AFD}" sibTransId="{DC948069-FFBA-427A-8B2A-BB772F6A53B1}"/>
    <dgm:cxn modelId="{642F1677-921F-45FE-9F7E-5655CB55E1EB}" type="presOf" srcId="{F5B6A736-1EE3-4981-8F0C-00D2D2FF7141}" destId="{3E377E37-619C-44D2-AF84-1C13091E4747}" srcOrd="0" destOrd="0" presId="urn:microsoft.com/office/officeart/2005/8/layout/list1"/>
    <dgm:cxn modelId="{49B9AA90-81B2-4839-927A-3B9CD3F7F94F}" type="presOf" srcId="{5F4F0729-4102-4575-B573-FD974C4C741C}" destId="{33256DE1-7B76-40DA-883B-8ADB69B20D86}" srcOrd="1" destOrd="0" presId="urn:microsoft.com/office/officeart/2005/8/layout/list1"/>
    <dgm:cxn modelId="{F1C19F91-3D22-4989-847C-877EED88E57A}" type="presOf" srcId="{F5B6A736-1EE3-4981-8F0C-00D2D2FF7141}" destId="{866B422E-2851-4072-9311-ED6FAD6A7961}" srcOrd="1" destOrd="0" presId="urn:microsoft.com/office/officeart/2005/8/layout/list1"/>
    <dgm:cxn modelId="{D7B4BE9B-BAD4-43CA-ABE9-85EB10643EAD}" type="presOf" srcId="{ADEBE77C-BDAA-471A-97C7-08772D4E3967}" destId="{DB86B872-E36E-4778-9FD6-BD7CB47FCA88}" srcOrd="0" destOrd="0" presId="urn:microsoft.com/office/officeart/2005/8/layout/list1"/>
    <dgm:cxn modelId="{B50FD9CF-C4B9-4F14-B5DE-E94E05BA9174}" type="presOf" srcId="{87EB12DC-4A76-40D1-B89E-E9022A7B2D39}" destId="{C03CEB10-9E9D-4591-9AF8-C15AB6BAE18C}" srcOrd="1" destOrd="0" presId="urn:microsoft.com/office/officeart/2005/8/layout/list1"/>
    <dgm:cxn modelId="{2873EFD7-218E-45C1-A2CA-7FD24460EB64}" srcId="{ADEBE77C-BDAA-471A-97C7-08772D4E3967}" destId="{F5B6A736-1EE3-4981-8F0C-00D2D2FF7141}" srcOrd="1" destOrd="0" parTransId="{E0B686B6-8FAB-4366-97FB-90ED3414C7B7}" sibTransId="{5601B740-FC50-4D39-8A6A-D187E463FECF}"/>
    <dgm:cxn modelId="{1F5F57F7-9326-4D7B-B370-EFEB4EF90C83}" srcId="{ADEBE77C-BDAA-471A-97C7-08772D4E3967}" destId="{87EB12DC-4A76-40D1-B89E-E9022A7B2D39}" srcOrd="2" destOrd="0" parTransId="{93A9EBBB-0A1D-4328-B205-B000529F1B4A}" sibTransId="{B4EAAD4D-AF64-43F7-B5B3-C8B0AABF7991}"/>
    <dgm:cxn modelId="{7537E1B8-B22A-4932-831D-8DA94F62AEC9}" type="presParOf" srcId="{DB86B872-E36E-4778-9FD6-BD7CB47FCA88}" destId="{92CA2491-BCBC-40DE-A147-52CFA3CF00EB}" srcOrd="0" destOrd="0" presId="urn:microsoft.com/office/officeart/2005/8/layout/list1"/>
    <dgm:cxn modelId="{AA62B64D-0D02-47C5-ABFC-53D4635641F4}" type="presParOf" srcId="{92CA2491-BCBC-40DE-A147-52CFA3CF00EB}" destId="{649F8792-E713-4613-8913-8D7B8748BC41}" srcOrd="0" destOrd="0" presId="urn:microsoft.com/office/officeart/2005/8/layout/list1"/>
    <dgm:cxn modelId="{7D8BBC9C-9A4C-47F0-899B-F61F6C0D3FB8}" type="presParOf" srcId="{92CA2491-BCBC-40DE-A147-52CFA3CF00EB}" destId="{33256DE1-7B76-40DA-883B-8ADB69B20D86}" srcOrd="1" destOrd="0" presId="urn:microsoft.com/office/officeart/2005/8/layout/list1"/>
    <dgm:cxn modelId="{7CF682DF-88A2-4350-A38C-596AA11C0530}" type="presParOf" srcId="{DB86B872-E36E-4778-9FD6-BD7CB47FCA88}" destId="{8411D5C8-BA07-4BA2-8AE1-16FCCD6662D5}" srcOrd="1" destOrd="0" presId="urn:microsoft.com/office/officeart/2005/8/layout/list1"/>
    <dgm:cxn modelId="{4E3C418D-34D1-46C7-94BB-7099C3E6451A}" type="presParOf" srcId="{DB86B872-E36E-4778-9FD6-BD7CB47FCA88}" destId="{2C34D4EE-556C-4F15-A5B9-B31D3E48F932}" srcOrd="2" destOrd="0" presId="urn:microsoft.com/office/officeart/2005/8/layout/list1"/>
    <dgm:cxn modelId="{E8BCBD97-83C5-4CE4-9FD9-7A1944034B6E}" type="presParOf" srcId="{DB86B872-E36E-4778-9FD6-BD7CB47FCA88}" destId="{F5E1DCC2-ABBD-4677-B951-E76475F20DF9}" srcOrd="3" destOrd="0" presId="urn:microsoft.com/office/officeart/2005/8/layout/list1"/>
    <dgm:cxn modelId="{5CC43DB2-8A3C-464F-9C6C-81F6C3DC813A}" type="presParOf" srcId="{DB86B872-E36E-4778-9FD6-BD7CB47FCA88}" destId="{11C393F3-AC7D-4864-875A-6039E70B0656}" srcOrd="4" destOrd="0" presId="urn:microsoft.com/office/officeart/2005/8/layout/list1"/>
    <dgm:cxn modelId="{036DBADE-869D-4911-A710-11F984279874}" type="presParOf" srcId="{11C393F3-AC7D-4864-875A-6039E70B0656}" destId="{3E377E37-619C-44D2-AF84-1C13091E4747}" srcOrd="0" destOrd="0" presId="urn:microsoft.com/office/officeart/2005/8/layout/list1"/>
    <dgm:cxn modelId="{44B9B6A4-870D-4458-964D-2B79EFA1887B}" type="presParOf" srcId="{11C393F3-AC7D-4864-875A-6039E70B0656}" destId="{866B422E-2851-4072-9311-ED6FAD6A7961}" srcOrd="1" destOrd="0" presId="urn:microsoft.com/office/officeart/2005/8/layout/list1"/>
    <dgm:cxn modelId="{408E815E-1AA5-40E3-B6E5-BC3FA085A212}" type="presParOf" srcId="{DB86B872-E36E-4778-9FD6-BD7CB47FCA88}" destId="{E19069E5-4F9B-4809-A14C-3D766A575AC4}" srcOrd="5" destOrd="0" presId="urn:microsoft.com/office/officeart/2005/8/layout/list1"/>
    <dgm:cxn modelId="{196B94A7-B75F-4F44-AD57-2DC7D2669698}" type="presParOf" srcId="{DB86B872-E36E-4778-9FD6-BD7CB47FCA88}" destId="{3DBED9FD-2F8B-42A7-BE75-A2FC043BA790}" srcOrd="6" destOrd="0" presId="urn:microsoft.com/office/officeart/2005/8/layout/list1"/>
    <dgm:cxn modelId="{1768D5F3-B8E3-405B-B7E7-FD5AD7FB977F}" type="presParOf" srcId="{DB86B872-E36E-4778-9FD6-BD7CB47FCA88}" destId="{A0CB988D-68EE-4CD2-BE76-9742DD3DB1D3}" srcOrd="7" destOrd="0" presId="urn:microsoft.com/office/officeart/2005/8/layout/list1"/>
    <dgm:cxn modelId="{FF648D18-0142-4C93-82DA-610733F5B166}" type="presParOf" srcId="{DB86B872-E36E-4778-9FD6-BD7CB47FCA88}" destId="{B3B7D5E2-7247-4575-B909-E1159EAA2F29}" srcOrd="8" destOrd="0" presId="urn:microsoft.com/office/officeart/2005/8/layout/list1"/>
    <dgm:cxn modelId="{B7B29FDB-0FE0-48F0-8E3A-602BD1A50D6A}" type="presParOf" srcId="{B3B7D5E2-7247-4575-B909-E1159EAA2F29}" destId="{0241E40D-D8A1-4E70-8615-3190D375DF6E}" srcOrd="0" destOrd="0" presId="urn:microsoft.com/office/officeart/2005/8/layout/list1"/>
    <dgm:cxn modelId="{B354F1CF-ABFB-423C-A1E4-D1A5C3962787}" type="presParOf" srcId="{B3B7D5E2-7247-4575-B909-E1159EAA2F29}" destId="{C03CEB10-9E9D-4591-9AF8-C15AB6BAE18C}" srcOrd="1" destOrd="0" presId="urn:microsoft.com/office/officeart/2005/8/layout/list1"/>
    <dgm:cxn modelId="{C19C9DF3-953A-45B4-B145-4736CADCAE50}" type="presParOf" srcId="{DB86B872-E36E-4778-9FD6-BD7CB47FCA88}" destId="{8FC1871B-2243-4D29-8E05-69D724F8ACBA}" srcOrd="9" destOrd="0" presId="urn:microsoft.com/office/officeart/2005/8/layout/list1"/>
    <dgm:cxn modelId="{E52E52AD-FF26-4F72-A0ED-8E190E7EA115}" type="presParOf" srcId="{DB86B872-E36E-4778-9FD6-BD7CB47FCA88}" destId="{B0491028-0BCB-4378-83A7-97882DBA992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EBE77C-BDAA-471A-97C7-08772D4E39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F4F0729-4102-4575-B573-FD974C4C741C}">
      <dgm:prSet phldrT="[Text]"/>
      <dgm:spPr/>
      <dgm:t>
        <a:bodyPr/>
        <a:lstStyle/>
        <a:p>
          <a:r>
            <a:rPr lang="en-ZA" dirty="0"/>
            <a:t>Stigma</a:t>
          </a:r>
        </a:p>
      </dgm:t>
    </dgm:pt>
    <dgm:pt modelId="{CCAC235D-B725-401D-8081-28966B342AFD}" type="parTrans" cxnId="{BC191255-F177-4044-80D4-84B6F0348A37}">
      <dgm:prSet/>
      <dgm:spPr/>
      <dgm:t>
        <a:bodyPr/>
        <a:lstStyle/>
        <a:p>
          <a:endParaRPr lang="en-ZA"/>
        </a:p>
      </dgm:t>
    </dgm:pt>
    <dgm:pt modelId="{DC948069-FFBA-427A-8B2A-BB772F6A53B1}" type="sibTrans" cxnId="{BC191255-F177-4044-80D4-84B6F0348A37}">
      <dgm:prSet/>
      <dgm:spPr/>
      <dgm:t>
        <a:bodyPr/>
        <a:lstStyle/>
        <a:p>
          <a:endParaRPr lang="en-ZA"/>
        </a:p>
      </dgm:t>
    </dgm:pt>
    <dgm:pt modelId="{DB86B872-E36E-4778-9FD6-BD7CB47FCA88}" type="pres">
      <dgm:prSet presAssocID="{ADEBE77C-BDAA-471A-97C7-08772D4E3967}" presName="linear" presStyleCnt="0">
        <dgm:presLayoutVars>
          <dgm:dir/>
          <dgm:animLvl val="lvl"/>
          <dgm:resizeHandles val="exact"/>
        </dgm:presLayoutVars>
      </dgm:prSet>
      <dgm:spPr/>
    </dgm:pt>
    <dgm:pt modelId="{92CA2491-BCBC-40DE-A147-52CFA3CF00EB}" type="pres">
      <dgm:prSet presAssocID="{5F4F0729-4102-4575-B573-FD974C4C741C}" presName="parentLin" presStyleCnt="0"/>
      <dgm:spPr/>
    </dgm:pt>
    <dgm:pt modelId="{649F8792-E713-4613-8913-8D7B8748BC41}" type="pres">
      <dgm:prSet presAssocID="{5F4F0729-4102-4575-B573-FD974C4C741C}" presName="parentLeftMargin" presStyleLbl="node1" presStyleIdx="0" presStyleCnt="1"/>
      <dgm:spPr/>
    </dgm:pt>
    <dgm:pt modelId="{33256DE1-7B76-40DA-883B-8ADB69B20D86}" type="pres">
      <dgm:prSet presAssocID="{5F4F0729-4102-4575-B573-FD974C4C741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11D5C8-BA07-4BA2-8AE1-16FCCD6662D5}" type="pres">
      <dgm:prSet presAssocID="{5F4F0729-4102-4575-B573-FD974C4C741C}" presName="negativeSpace" presStyleCnt="0"/>
      <dgm:spPr/>
    </dgm:pt>
    <dgm:pt modelId="{2C34D4EE-556C-4F15-A5B9-B31D3E48F932}" type="pres">
      <dgm:prSet presAssocID="{5F4F0729-4102-4575-B573-FD974C4C741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2A7FB28-FDDA-4C67-B506-D50C54996BEF}" type="presOf" srcId="{5F4F0729-4102-4575-B573-FD974C4C741C}" destId="{649F8792-E713-4613-8913-8D7B8748BC41}" srcOrd="0" destOrd="0" presId="urn:microsoft.com/office/officeart/2005/8/layout/list1"/>
    <dgm:cxn modelId="{BC191255-F177-4044-80D4-84B6F0348A37}" srcId="{ADEBE77C-BDAA-471A-97C7-08772D4E3967}" destId="{5F4F0729-4102-4575-B573-FD974C4C741C}" srcOrd="0" destOrd="0" parTransId="{CCAC235D-B725-401D-8081-28966B342AFD}" sibTransId="{DC948069-FFBA-427A-8B2A-BB772F6A53B1}"/>
    <dgm:cxn modelId="{49B9AA90-81B2-4839-927A-3B9CD3F7F94F}" type="presOf" srcId="{5F4F0729-4102-4575-B573-FD974C4C741C}" destId="{33256DE1-7B76-40DA-883B-8ADB69B20D86}" srcOrd="1" destOrd="0" presId="urn:microsoft.com/office/officeart/2005/8/layout/list1"/>
    <dgm:cxn modelId="{D7B4BE9B-BAD4-43CA-ABE9-85EB10643EAD}" type="presOf" srcId="{ADEBE77C-BDAA-471A-97C7-08772D4E3967}" destId="{DB86B872-E36E-4778-9FD6-BD7CB47FCA88}" srcOrd="0" destOrd="0" presId="urn:microsoft.com/office/officeart/2005/8/layout/list1"/>
    <dgm:cxn modelId="{7537E1B8-B22A-4932-831D-8DA94F62AEC9}" type="presParOf" srcId="{DB86B872-E36E-4778-9FD6-BD7CB47FCA88}" destId="{92CA2491-BCBC-40DE-A147-52CFA3CF00EB}" srcOrd="0" destOrd="0" presId="urn:microsoft.com/office/officeart/2005/8/layout/list1"/>
    <dgm:cxn modelId="{AA62B64D-0D02-47C5-ABFC-53D4635641F4}" type="presParOf" srcId="{92CA2491-BCBC-40DE-A147-52CFA3CF00EB}" destId="{649F8792-E713-4613-8913-8D7B8748BC41}" srcOrd="0" destOrd="0" presId="urn:microsoft.com/office/officeart/2005/8/layout/list1"/>
    <dgm:cxn modelId="{7D8BBC9C-9A4C-47F0-899B-F61F6C0D3FB8}" type="presParOf" srcId="{92CA2491-BCBC-40DE-A147-52CFA3CF00EB}" destId="{33256DE1-7B76-40DA-883B-8ADB69B20D86}" srcOrd="1" destOrd="0" presId="urn:microsoft.com/office/officeart/2005/8/layout/list1"/>
    <dgm:cxn modelId="{7CF682DF-88A2-4350-A38C-596AA11C0530}" type="presParOf" srcId="{DB86B872-E36E-4778-9FD6-BD7CB47FCA88}" destId="{8411D5C8-BA07-4BA2-8AE1-16FCCD6662D5}" srcOrd="1" destOrd="0" presId="urn:microsoft.com/office/officeart/2005/8/layout/list1"/>
    <dgm:cxn modelId="{4E3C418D-34D1-46C7-94BB-7099C3E6451A}" type="presParOf" srcId="{DB86B872-E36E-4778-9FD6-BD7CB47FCA88}" destId="{2C34D4EE-556C-4F15-A5B9-B31D3E48F93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EBE77C-BDAA-471A-97C7-08772D4E396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5F4F0729-4102-4575-B573-FD974C4C741C}">
      <dgm:prSet phldrT="[Text]"/>
      <dgm:spPr/>
      <dgm:t>
        <a:bodyPr/>
        <a:lstStyle/>
        <a:p>
          <a:r>
            <a:rPr lang="en-ZA" dirty="0"/>
            <a:t>Mental health issues</a:t>
          </a:r>
        </a:p>
      </dgm:t>
    </dgm:pt>
    <dgm:pt modelId="{CCAC235D-B725-401D-8081-28966B342AFD}" type="parTrans" cxnId="{BC191255-F177-4044-80D4-84B6F0348A37}">
      <dgm:prSet/>
      <dgm:spPr/>
      <dgm:t>
        <a:bodyPr/>
        <a:lstStyle/>
        <a:p>
          <a:endParaRPr lang="en-ZA"/>
        </a:p>
      </dgm:t>
    </dgm:pt>
    <dgm:pt modelId="{DC948069-FFBA-427A-8B2A-BB772F6A53B1}" type="sibTrans" cxnId="{BC191255-F177-4044-80D4-84B6F0348A37}">
      <dgm:prSet/>
      <dgm:spPr/>
      <dgm:t>
        <a:bodyPr/>
        <a:lstStyle/>
        <a:p>
          <a:endParaRPr lang="en-ZA"/>
        </a:p>
      </dgm:t>
    </dgm:pt>
    <dgm:pt modelId="{DB86B872-E36E-4778-9FD6-BD7CB47FCA88}" type="pres">
      <dgm:prSet presAssocID="{ADEBE77C-BDAA-471A-97C7-08772D4E3967}" presName="linear" presStyleCnt="0">
        <dgm:presLayoutVars>
          <dgm:dir/>
          <dgm:animLvl val="lvl"/>
          <dgm:resizeHandles val="exact"/>
        </dgm:presLayoutVars>
      </dgm:prSet>
      <dgm:spPr/>
    </dgm:pt>
    <dgm:pt modelId="{92CA2491-BCBC-40DE-A147-52CFA3CF00EB}" type="pres">
      <dgm:prSet presAssocID="{5F4F0729-4102-4575-B573-FD974C4C741C}" presName="parentLin" presStyleCnt="0"/>
      <dgm:spPr/>
    </dgm:pt>
    <dgm:pt modelId="{649F8792-E713-4613-8913-8D7B8748BC41}" type="pres">
      <dgm:prSet presAssocID="{5F4F0729-4102-4575-B573-FD974C4C741C}" presName="parentLeftMargin" presStyleLbl="node1" presStyleIdx="0" presStyleCnt="1"/>
      <dgm:spPr/>
    </dgm:pt>
    <dgm:pt modelId="{33256DE1-7B76-40DA-883B-8ADB69B20D86}" type="pres">
      <dgm:prSet presAssocID="{5F4F0729-4102-4575-B573-FD974C4C741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411D5C8-BA07-4BA2-8AE1-16FCCD6662D5}" type="pres">
      <dgm:prSet presAssocID="{5F4F0729-4102-4575-B573-FD974C4C741C}" presName="negativeSpace" presStyleCnt="0"/>
      <dgm:spPr/>
    </dgm:pt>
    <dgm:pt modelId="{2C34D4EE-556C-4F15-A5B9-B31D3E48F932}" type="pres">
      <dgm:prSet presAssocID="{5F4F0729-4102-4575-B573-FD974C4C741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2A7FB28-FDDA-4C67-B506-D50C54996BEF}" type="presOf" srcId="{5F4F0729-4102-4575-B573-FD974C4C741C}" destId="{649F8792-E713-4613-8913-8D7B8748BC41}" srcOrd="0" destOrd="0" presId="urn:microsoft.com/office/officeart/2005/8/layout/list1"/>
    <dgm:cxn modelId="{BC191255-F177-4044-80D4-84B6F0348A37}" srcId="{ADEBE77C-BDAA-471A-97C7-08772D4E3967}" destId="{5F4F0729-4102-4575-B573-FD974C4C741C}" srcOrd="0" destOrd="0" parTransId="{CCAC235D-B725-401D-8081-28966B342AFD}" sibTransId="{DC948069-FFBA-427A-8B2A-BB772F6A53B1}"/>
    <dgm:cxn modelId="{49B9AA90-81B2-4839-927A-3B9CD3F7F94F}" type="presOf" srcId="{5F4F0729-4102-4575-B573-FD974C4C741C}" destId="{33256DE1-7B76-40DA-883B-8ADB69B20D86}" srcOrd="1" destOrd="0" presId="urn:microsoft.com/office/officeart/2005/8/layout/list1"/>
    <dgm:cxn modelId="{D7B4BE9B-BAD4-43CA-ABE9-85EB10643EAD}" type="presOf" srcId="{ADEBE77C-BDAA-471A-97C7-08772D4E3967}" destId="{DB86B872-E36E-4778-9FD6-BD7CB47FCA88}" srcOrd="0" destOrd="0" presId="urn:microsoft.com/office/officeart/2005/8/layout/list1"/>
    <dgm:cxn modelId="{7537E1B8-B22A-4932-831D-8DA94F62AEC9}" type="presParOf" srcId="{DB86B872-E36E-4778-9FD6-BD7CB47FCA88}" destId="{92CA2491-BCBC-40DE-A147-52CFA3CF00EB}" srcOrd="0" destOrd="0" presId="urn:microsoft.com/office/officeart/2005/8/layout/list1"/>
    <dgm:cxn modelId="{AA62B64D-0D02-47C5-ABFC-53D4635641F4}" type="presParOf" srcId="{92CA2491-BCBC-40DE-A147-52CFA3CF00EB}" destId="{649F8792-E713-4613-8913-8D7B8748BC41}" srcOrd="0" destOrd="0" presId="urn:microsoft.com/office/officeart/2005/8/layout/list1"/>
    <dgm:cxn modelId="{7D8BBC9C-9A4C-47F0-899B-F61F6C0D3FB8}" type="presParOf" srcId="{92CA2491-BCBC-40DE-A147-52CFA3CF00EB}" destId="{33256DE1-7B76-40DA-883B-8ADB69B20D86}" srcOrd="1" destOrd="0" presId="urn:microsoft.com/office/officeart/2005/8/layout/list1"/>
    <dgm:cxn modelId="{7CF682DF-88A2-4350-A38C-596AA11C0530}" type="presParOf" srcId="{DB86B872-E36E-4778-9FD6-BD7CB47FCA88}" destId="{8411D5C8-BA07-4BA2-8AE1-16FCCD6662D5}" srcOrd="1" destOrd="0" presId="urn:microsoft.com/office/officeart/2005/8/layout/list1"/>
    <dgm:cxn modelId="{4E3C418D-34D1-46C7-94BB-7099C3E6451A}" type="presParOf" srcId="{DB86B872-E36E-4778-9FD6-BD7CB47FCA88}" destId="{2C34D4EE-556C-4F15-A5B9-B31D3E48F93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51DA1B-D209-40BE-9619-578377C7C8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956D8551-6C52-4FC4-AA0B-4ED98AAFE7F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strike="noStrike" baseline="0" dirty="0">
              <a:latin typeface="SourceSansPro-Regular"/>
            </a:rPr>
            <a:t>An integral part of our general health, well-being and a basic human right. </a:t>
          </a:r>
          <a:endParaRPr lang="en-ZA" dirty="0"/>
        </a:p>
      </dgm:t>
    </dgm:pt>
    <dgm:pt modelId="{AEEA2AB6-012D-42C3-BF59-6E13A98F7FE3}" type="parTrans" cxnId="{AE0459EA-6BBF-43C4-9E57-8C5C1515206A}">
      <dgm:prSet/>
      <dgm:spPr/>
      <dgm:t>
        <a:bodyPr/>
        <a:lstStyle/>
        <a:p>
          <a:endParaRPr lang="en-ZA"/>
        </a:p>
      </dgm:t>
    </dgm:pt>
    <dgm:pt modelId="{6A4570D4-2099-4224-852B-DF7B9838FCC5}" type="sibTrans" cxnId="{AE0459EA-6BBF-43C4-9E57-8C5C1515206A}">
      <dgm:prSet/>
      <dgm:spPr/>
      <dgm:t>
        <a:bodyPr/>
        <a:lstStyle/>
        <a:p>
          <a:endParaRPr lang="en-ZA"/>
        </a:p>
      </dgm:t>
    </dgm:pt>
    <dgm:pt modelId="{286CC46D-6DEA-4D71-8632-5FF6E28262AD}">
      <dgm:prSet/>
      <dgm:spPr/>
      <dgm:t>
        <a:bodyPr/>
        <a:lstStyle/>
        <a:p>
          <a:r>
            <a:rPr lang="en-US">
              <a:latin typeface="SourceSansPro-Regular"/>
            </a:rPr>
            <a:t>G</a:t>
          </a:r>
          <a:r>
            <a:rPr lang="en-US" b="0" i="0" u="none" strike="noStrike" baseline="0">
              <a:latin typeface="SourceSansPro-Regular"/>
            </a:rPr>
            <a:t>ood mental health means we are better able to:</a:t>
          </a:r>
          <a:endParaRPr lang="en-US" b="0" i="0" u="none" strike="noStrike" baseline="0" dirty="0">
            <a:latin typeface="SourceSansPro-Regular"/>
          </a:endParaRPr>
        </a:p>
      </dgm:t>
    </dgm:pt>
    <dgm:pt modelId="{02860813-84CF-4FD2-B7F8-0787DCB0191B}" type="parTrans" cxnId="{D59B2B15-19F4-4B62-9B40-EC735EFC36ED}">
      <dgm:prSet/>
      <dgm:spPr/>
      <dgm:t>
        <a:bodyPr/>
        <a:lstStyle/>
        <a:p>
          <a:endParaRPr lang="en-ZA"/>
        </a:p>
      </dgm:t>
    </dgm:pt>
    <dgm:pt modelId="{82D50B76-EBAD-4D0B-A7FE-3D843422A1B0}" type="sibTrans" cxnId="{D59B2B15-19F4-4B62-9B40-EC735EFC36ED}">
      <dgm:prSet/>
      <dgm:spPr/>
      <dgm:t>
        <a:bodyPr/>
        <a:lstStyle/>
        <a:p>
          <a:endParaRPr lang="en-ZA"/>
        </a:p>
      </dgm:t>
    </dgm:pt>
    <dgm:pt modelId="{9753238C-69DB-41DF-8191-BCB662DDBD9F}">
      <dgm:prSet/>
      <dgm:spPr/>
      <dgm:t>
        <a:bodyPr/>
        <a:lstStyle/>
        <a:p>
          <a:r>
            <a:rPr lang="en-US" b="0" i="0" u="none" strike="noStrike" baseline="0" dirty="0">
              <a:latin typeface="SourceSansPro-Regular"/>
            </a:rPr>
            <a:t>Connect</a:t>
          </a:r>
        </a:p>
      </dgm:t>
    </dgm:pt>
    <dgm:pt modelId="{E086B839-DACF-42A6-B4BC-8B76600213FD}" type="parTrans" cxnId="{96EB006B-13AC-495A-835B-DCE487109883}">
      <dgm:prSet/>
      <dgm:spPr/>
      <dgm:t>
        <a:bodyPr/>
        <a:lstStyle/>
        <a:p>
          <a:endParaRPr lang="en-ZA"/>
        </a:p>
      </dgm:t>
    </dgm:pt>
    <dgm:pt modelId="{C8E7AC46-D686-4056-B01D-B2C3AD2619C2}" type="sibTrans" cxnId="{96EB006B-13AC-495A-835B-DCE487109883}">
      <dgm:prSet/>
      <dgm:spPr/>
      <dgm:t>
        <a:bodyPr/>
        <a:lstStyle/>
        <a:p>
          <a:endParaRPr lang="en-ZA"/>
        </a:p>
      </dgm:t>
    </dgm:pt>
    <dgm:pt modelId="{0CBBB5B8-2838-4653-994B-2CCC08863C3F}">
      <dgm:prSet/>
      <dgm:spPr/>
      <dgm:t>
        <a:bodyPr/>
        <a:lstStyle/>
        <a:p>
          <a:r>
            <a:rPr lang="en-US" b="0" i="0" u="none" strike="noStrike" baseline="0" dirty="0">
              <a:latin typeface="SourceSansPro-Regular"/>
            </a:rPr>
            <a:t>Function</a:t>
          </a:r>
        </a:p>
      </dgm:t>
    </dgm:pt>
    <dgm:pt modelId="{D79B01CC-841C-43B3-BE8D-0A523A007ABA}" type="parTrans" cxnId="{1C967EB6-D7C8-4E81-BFB0-38CE6D73D715}">
      <dgm:prSet/>
      <dgm:spPr/>
      <dgm:t>
        <a:bodyPr/>
        <a:lstStyle/>
        <a:p>
          <a:endParaRPr lang="en-ZA"/>
        </a:p>
      </dgm:t>
    </dgm:pt>
    <dgm:pt modelId="{EF9CD5F7-6552-4E04-8123-32F89D8B3808}" type="sibTrans" cxnId="{1C967EB6-D7C8-4E81-BFB0-38CE6D73D715}">
      <dgm:prSet/>
      <dgm:spPr/>
      <dgm:t>
        <a:bodyPr/>
        <a:lstStyle/>
        <a:p>
          <a:endParaRPr lang="en-ZA"/>
        </a:p>
      </dgm:t>
    </dgm:pt>
    <dgm:pt modelId="{3E3CEE38-33A5-407D-BEE3-30AF9F048AC6}">
      <dgm:prSet/>
      <dgm:spPr/>
      <dgm:t>
        <a:bodyPr/>
        <a:lstStyle/>
        <a:p>
          <a:r>
            <a:rPr lang="en-US" b="0" i="0" u="none" strike="noStrike" baseline="0" dirty="0">
              <a:latin typeface="SourceSansPro-Regular"/>
            </a:rPr>
            <a:t>Cope</a:t>
          </a:r>
        </a:p>
      </dgm:t>
    </dgm:pt>
    <dgm:pt modelId="{CF2D4947-B113-420E-ABD1-C7364F5343EB}" type="parTrans" cxnId="{04768E13-F54B-4F42-B96A-81651C825BE5}">
      <dgm:prSet/>
      <dgm:spPr/>
      <dgm:t>
        <a:bodyPr/>
        <a:lstStyle/>
        <a:p>
          <a:endParaRPr lang="en-ZA"/>
        </a:p>
      </dgm:t>
    </dgm:pt>
    <dgm:pt modelId="{B3782C45-1AC0-402F-81C0-72969D460B84}" type="sibTrans" cxnId="{04768E13-F54B-4F42-B96A-81651C825BE5}">
      <dgm:prSet/>
      <dgm:spPr/>
      <dgm:t>
        <a:bodyPr/>
        <a:lstStyle/>
        <a:p>
          <a:endParaRPr lang="en-ZA"/>
        </a:p>
      </dgm:t>
    </dgm:pt>
    <dgm:pt modelId="{982E6E3F-4015-4D95-96B1-D70C285A9F29}">
      <dgm:prSet/>
      <dgm:spPr/>
      <dgm:t>
        <a:bodyPr/>
        <a:lstStyle/>
        <a:p>
          <a:r>
            <a:rPr lang="en-US" b="0" i="0" u="none" strike="noStrike" baseline="0" dirty="0">
              <a:latin typeface="SourceSansPro-Regular"/>
            </a:rPr>
            <a:t>Thrive </a:t>
          </a:r>
        </a:p>
      </dgm:t>
    </dgm:pt>
    <dgm:pt modelId="{ABAA7562-D536-4FF1-A27F-9B3A618D9A13}" type="parTrans" cxnId="{AE1C6967-B773-4B98-A012-2ACB9D8A6EA0}">
      <dgm:prSet/>
      <dgm:spPr/>
      <dgm:t>
        <a:bodyPr/>
        <a:lstStyle/>
        <a:p>
          <a:endParaRPr lang="en-ZA"/>
        </a:p>
      </dgm:t>
    </dgm:pt>
    <dgm:pt modelId="{5970C315-2092-4B15-A0AF-A427888320A7}" type="sibTrans" cxnId="{AE1C6967-B773-4B98-A012-2ACB9D8A6EA0}">
      <dgm:prSet/>
      <dgm:spPr/>
      <dgm:t>
        <a:bodyPr/>
        <a:lstStyle/>
        <a:p>
          <a:endParaRPr lang="en-ZA"/>
        </a:p>
      </dgm:t>
    </dgm:pt>
    <dgm:pt modelId="{47DF13CF-5F72-4C62-B7C3-E1B269294100}">
      <dgm:prSet/>
      <dgm:spPr/>
      <dgm:t>
        <a:bodyPr/>
        <a:lstStyle/>
        <a:p>
          <a:r>
            <a:rPr lang="en-US" b="0" i="0" u="none" strike="noStrike" baseline="0" dirty="0">
              <a:latin typeface="SourceSansPro-Regular"/>
            </a:rPr>
            <a:t>Complex continuum:</a:t>
          </a:r>
        </a:p>
      </dgm:t>
    </dgm:pt>
    <dgm:pt modelId="{E2A6841E-5F30-4791-889E-B4E4897169DD}" type="parTrans" cxnId="{7CD4F43D-08BC-42FD-BB96-C922EA4A6FC1}">
      <dgm:prSet/>
      <dgm:spPr/>
      <dgm:t>
        <a:bodyPr/>
        <a:lstStyle/>
        <a:p>
          <a:endParaRPr lang="en-ZA"/>
        </a:p>
      </dgm:t>
    </dgm:pt>
    <dgm:pt modelId="{2751327E-BF07-4BF9-A9DE-B9BA2411C2A1}" type="sibTrans" cxnId="{7CD4F43D-08BC-42FD-BB96-C922EA4A6FC1}">
      <dgm:prSet/>
      <dgm:spPr/>
      <dgm:t>
        <a:bodyPr/>
        <a:lstStyle/>
        <a:p>
          <a:endParaRPr lang="en-ZA"/>
        </a:p>
      </dgm:t>
    </dgm:pt>
    <dgm:pt modelId="{6B70A314-A359-48C3-8E3A-B90817392386}">
      <dgm:prSet/>
      <dgm:spPr/>
      <dgm:t>
        <a:bodyPr/>
        <a:lstStyle/>
        <a:p>
          <a:r>
            <a:rPr lang="en-US" b="0" i="0" u="none" strike="noStrike" baseline="0" dirty="0">
              <a:latin typeface="SourceSansPro-Regular"/>
            </a:rPr>
            <a:t>ranging from an optimal state of well-being to</a:t>
          </a:r>
        </a:p>
      </dgm:t>
    </dgm:pt>
    <dgm:pt modelId="{6ACAEC16-34CA-41CD-B2A5-5D8AB222D4CF}" type="parTrans" cxnId="{C7CF39DD-7A33-4D99-9A6B-76FDB2DE158C}">
      <dgm:prSet/>
      <dgm:spPr/>
      <dgm:t>
        <a:bodyPr/>
        <a:lstStyle/>
        <a:p>
          <a:endParaRPr lang="en-ZA"/>
        </a:p>
      </dgm:t>
    </dgm:pt>
    <dgm:pt modelId="{4B977744-38D8-436E-BB5D-F7E3AD99AD9A}" type="sibTrans" cxnId="{C7CF39DD-7A33-4D99-9A6B-76FDB2DE158C}">
      <dgm:prSet/>
      <dgm:spPr/>
      <dgm:t>
        <a:bodyPr/>
        <a:lstStyle/>
        <a:p>
          <a:endParaRPr lang="en-ZA"/>
        </a:p>
      </dgm:t>
    </dgm:pt>
    <dgm:pt modelId="{AEBAA052-4099-4AB4-B9E5-C49CD2D3D71F}">
      <dgm:prSet/>
      <dgm:spPr/>
      <dgm:t>
        <a:bodyPr/>
        <a:lstStyle/>
        <a:p>
          <a:r>
            <a:rPr lang="en-US" b="0" i="0" u="none" strike="noStrike" baseline="0" dirty="0">
              <a:latin typeface="SourceSansPro-Regular"/>
            </a:rPr>
            <a:t>debilitating states of great suffering and emotional pain. </a:t>
          </a:r>
        </a:p>
      </dgm:t>
    </dgm:pt>
    <dgm:pt modelId="{4D23D0A8-E256-44E6-9F99-2E2AAF8D5D53}" type="parTrans" cxnId="{55E44FB2-BF6C-4C1B-A563-D0BD91A058FD}">
      <dgm:prSet/>
      <dgm:spPr/>
      <dgm:t>
        <a:bodyPr/>
        <a:lstStyle/>
        <a:p>
          <a:endParaRPr lang="en-ZA"/>
        </a:p>
      </dgm:t>
    </dgm:pt>
    <dgm:pt modelId="{2803E3DF-2E4B-48B0-B623-6384EF82C32A}" type="sibTrans" cxnId="{55E44FB2-BF6C-4C1B-A563-D0BD91A058FD}">
      <dgm:prSet/>
      <dgm:spPr/>
      <dgm:t>
        <a:bodyPr/>
        <a:lstStyle/>
        <a:p>
          <a:endParaRPr lang="en-ZA"/>
        </a:p>
      </dgm:t>
    </dgm:pt>
    <dgm:pt modelId="{DD83FC4A-7348-42E8-A63E-0D4DC95296B3}" type="pres">
      <dgm:prSet presAssocID="{0851DA1B-D209-40BE-9619-578377C7C85F}" presName="linear" presStyleCnt="0">
        <dgm:presLayoutVars>
          <dgm:animLvl val="lvl"/>
          <dgm:resizeHandles val="exact"/>
        </dgm:presLayoutVars>
      </dgm:prSet>
      <dgm:spPr/>
    </dgm:pt>
    <dgm:pt modelId="{60043D91-79C8-4E7D-A0F4-E1B8212F7A53}" type="pres">
      <dgm:prSet presAssocID="{956D8551-6C52-4FC4-AA0B-4ED98AAFE7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52074-9813-42AB-AA50-0185DC0C95CC}" type="pres">
      <dgm:prSet presAssocID="{6A4570D4-2099-4224-852B-DF7B9838FCC5}" presName="spacer" presStyleCnt="0"/>
      <dgm:spPr/>
    </dgm:pt>
    <dgm:pt modelId="{4F327348-3EF2-4B3F-A55F-E9437EA10888}" type="pres">
      <dgm:prSet presAssocID="{286CC46D-6DEA-4D71-8632-5FF6E28262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1A9AAED-9484-48AF-A803-24C44151940D}" type="pres">
      <dgm:prSet presAssocID="{286CC46D-6DEA-4D71-8632-5FF6E28262AD}" presName="childText" presStyleLbl="revTx" presStyleIdx="0" presStyleCnt="2">
        <dgm:presLayoutVars>
          <dgm:bulletEnabled val="1"/>
        </dgm:presLayoutVars>
      </dgm:prSet>
      <dgm:spPr/>
    </dgm:pt>
    <dgm:pt modelId="{466B4CAD-2FEC-42EA-B869-2006CA1870D2}" type="pres">
      <dgm:prSet presAssocID="{47DF13CF-5F72-4C62-B7C3-E1B2692941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FC7266E-FD52-4A63-AAF6-054D2F0F8935}" type="pres">
      <dgm:prSet presAssocID="{47DF13CF-5F72-4C62-B7C3-E1B26929410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5F1C908-2570-43CE-8B11-ACBB01EAFC5B}" type="presOf" srcId="{286CC46D-6DEA-4D71-8632-5FF6E28262AD}" destId="{4F327348-3EF2-4B3F-A55F-E9437EA10888}" srcOrd="0" destOrd="0" presId="urn:microsoft.com/office/officeart/2005/8/layout/vList2"/>
    <dgm:cxn modelId="{E905B00E-F520-42C1-A56B-92AEF9AEF88F}" type="presOf" srcId="{AEBAA052-4099-4AB4-B9E5-C49CD2D3D71F}" destId="{3FC7266E-FD52-4A63-AAF6-054D2F0F8935}" srcOrd="0" destOrd="1" presId="urn:microsoft.com/office/officeart/2005/8/layout/vList2"/>
    <dgm:cxn modelId="{04768E13-F54B-4F42-B96A-81651C825BE5}" srcId="{286CC46D-6DEA-4D71-8632-5FF6E28262AD}" destId="{3E3CEE38-33A5-407D-BEE3-30AF9F048AC6}" srcOrd="2" destOrd="0" parTransId="{CF2D4947-B113-420E-ABD1-C7364F5343EB}" sibTransId="{B3782C45-1AC0-402F-81C0-72969D460B84}"/>
    <dgm:cxn modelId="{D59B2B15-19F4-4B62-9B40-EC735EFC36ED}" srcId="{0851DA1B-D209-40BE-9619-578377C7C85F}" destId="{286CC46D-6DEA-4D71-8632-5FF6E28262AD}" srcOrd="1" destOrd="0" parTransId="{02860813-84CF-4FD2-B7F8-0787DCB0191B}" sibTransId="{82D50B76-EBAD-4D0B-A7FE-3D843422A1B0}"/>
    <dgm:cxn modelId="{0DFE8D20-060A-4F5E-B5F0-FC3AC112EC32}" type="presOf" srcId="{956D8551-6C52-4FC4-AA0B-4ED98AAFE7F1}" destId="{60043D91-79C8-4E7D-A0F4-E1B8212F7A53}" srcOrd="0" destOrd="0" presId="urn:microsoft.com/office/officeart/2005/8/layout/vList2"/>
    <dgm:cxn modelId="{7CD4F43D-08BC-42FD-BB96-C922EA4A6FC1}" srcId="{0851DA1B-D209-40BE-9619-578377C7C85F}" destId="{47DF13CF-5F72-4C62-B7C3-E1B269294100}" srcOrd="2" destOrd="0" parTransId="{E2A6841E-5F30-4791-889E-B4E4897169DD}" sibTransId="{2751327E-BF07-4BF9-A9DE-B9BA2411C2A1}"/>
    <dgm:cxn modelId="{AE1C6967-B773-4B98-A012-2ACB9D8A6EA0}" srcId="{286CC46D-6DEA-4D71-8632-5FF6E28262AD}" destId="{982E6E3F-4015-4D95-96B1-D70C285A9F29}" srcOrd="3" destOrd="0" parTransId="{ABAA7562-D536-4FF1-A27F-9B3A618D9A13}" sibTransId="{5970C315-2092-4B15-A0AF-A427888320A7}"/>
    <dgm:cxn modelId="{96EB006B-13AC-495A-835B-DCE487109883}" srcId="{286CC46D-6DEA-4D71-8632-5FF6E28262AD}" destId="{9753238C-69DB-41DF-8191-BCB662DDBD9F}" srcOrd="0" destOrd="0" parTransId="{E086B839-DACF-42A6-B4BC-8B76600213FD}" sibTransId="{C8E7AC46-D686-4056-B01D-B2C3AD2619C2}"/>
    <dgm:cxn modelId="{F257E177-C211-4765-93D7-61842D1BCD4F}" type="presOf" srcId="{47DF13CF-5F72-4C62-B7C3-E1B269294100}" destId="{466B4CAD-2FEC-42EA-B869-2006CA1870D2}" srcOrd="0" destOrd="0" presId="urn:microsoft.com/office/officeart/2005/8/layout/vList2"/>
    <dgm:cxn modelId="{5EBCDA7B-0D54-43AF-9339-9AE34B304293}" type="presOf" srcId="{3E3CEE38-33A5-407D-BEE3-30AF9F048AC6}" destId="{81A9AAED-9484-48AF-A803-24C44151940D}" srcOrd="0" destOrd="2" presId="urn:microsoft.com/office/officeart/2005/8/layout/vList2"/>
    <dgm:cxn modelId="{0B11DC99-A1F7-480C-B1EB-5B68A351DAC0}" type="presOf" srcId="{6B70A314-A359-48C3-8E3A-B90817392386}" destId="{3FC7266E-FD52-4A63-AAF6-054D2F0F8935}" srcOrd="0" destOrd="0" presId="urn:microsoft.com/office/officeart/2005/8/layout/vList2"/>
    <dgm:cxn modelId="{55E44FB2-BF6C-4C1B-A563-D0BD91A058FD}" srcId="{47DF13CF-5F72-4C62-B7C3-E1B269294100}" destId="{AEBAA052-4099-4AB4-B9E5-C49CD2D3D71F}" srcOrd="1" destOrd="0" parTransId="{4D23D0A8-E256-44E6-9F99-2E2AAF8D5D53}" sibTransId="{2803E3DF-2E4B-48B0-B623-6384EF82C32A}"/>
    <dgm:cxn modelId="{1C967EB6-D7C8-4E81-BFB0-38CE6D73D715}" srcId="{286CC46D-6DEA-4D71-8632-5FF6E28262AD}" destId="{0CBBB5B8-2838-4653-994B-2CCC08863C3F}" srcOrd="1" destOrd="0" parTransId="{D79B01CC-841C-43B3-BE8D-0A523A007ABA}" sibTransId="{EF9CD5F7-6552-4E04-8123-32F89D8B3808}"/>
    <dgm:cxn modelId="{75E135BA-EE76-4C63-B5A1-C53E1291518A}" type="presOf" srcId="{9753238C-69DB-41DF-8191-BCB662DDBD9F}" destId="{81A9AAED-9484-48AF-A803-24C44151940D}" srcOrd="0" destOrd="0" presId="urn:microsoft.com/office/officeart/2005/8/layout/vList2"/>
    <dgm:cxn modelId="{C7CF39DD-7A33-4D99-9A6B-76FDB2DE158C}" srcId="{47DF13CF-5F72-4C62-B7C3-E1B269294100}" destId="{6B70A314-A359-48C3-8E3A-B90817392386}" srcOrd="0" destOrd="0" parTransId="{6ACAEC16-34CA-41CD-B2A5-5D8AB222D4CF}" sibTransId="{4B977744-38D8-436E-BB5D-F7E3AD99AD9A}"/>
    <dgm:cxn modelId="{150598E7-3310-4FF7-9F83-4044CBFAC74E}" type="presOf" srcId="{0851DA1B-D209-40BE-9619-578377C7C85F}" destId="{DD83FC4A-7348-42E8-A63E-0D4DC95296B3}" srcOrd="0" destOrd="0" presId="urn:microsoft.com/office/officeart/2005/8/layout/vList2"/>
    <dgm:cxn modelId="{AE0459EA-6BBF-43C4-9E57-8C5C1515206A}" srcId="{0851DA1B-D209-40BE-9619-578377C7C85F}" destId="{956D8551-6C52-4FC4-AA0B-4ED98AAFE7F1}" srcOrd="0" destOrd="0" parTransId="{AEEA2AB6-012D-42C3-BF59-6E13A98F7FE3}" sibTransId="{6A4570D4-2099-4224-852B-DF7B9838FCC5}"/>
    <dgm:cxn modelId="{793B57EC-2A55-490E-87D5-889885EBCD68}" type="presOf" srcId="{0CBBB5B8-2838-4653-994B-2CCC08863C3F}" destId="{81A9AAED-9484-48AF-A803-24C44151940D}" srcOrd="0" destOrd="1" presId="urn:microsoft.com/office/officeart/2005/8/layout/vList2"/>
    <dgm:cxn modelId="{CE00D6ED-B945-4915-A7A5-14259F9B8053}" type="presOf" srcId="{982E6E3F-4015-4D95-96B1-D70C285A9F29}" destId="{81A9AAED-9484-48AF-A803-24C44151940D}" srcOrd="0" destOrd="3" presId="urn:microsoft.com/office/officeart/2005/8/layout/vList2"/>
    <dgm:cxn modelId="{C0CF62CB-7F61-4AEA-9AE2-8E4D20975C5E}" type="presParOf" srcId="{DD83FC4A-7348-42E8-A63E-0D4DC95296B3}" destId="{60043D91-79C8-4E7D-A0F4-E1B8212F7A53}" srcOrd="0" destOrd="0" presId="urn:microsoft.com/office/officeart/2005/8/layout/vList2"/>
    <dgm:cxn modelId="{96FE94F5-AA86-406B-A54E-96E36A6AE66C}" type="presParOf" srcId="{DD83FC4A-7348-42E8-A63E-0D4DC95296B3}" destId="{CD552074-9813-42AB-AA50-0185DC0C95CC}" srcOrd="1" destOrd="0" presId="urn:microsoft.com/office/officeart/2005/8/layout/vList2"/>
    <dgm:cxn modelId="{E3E3FCB7-6D99-4380-AB21-A62301E3D746}" type="presParOf" srcId="{DD83FC4A-7348-42E8-A63E-0D4DC95296B3}" destId="{4F327348-3EF2-4B3F-A55F-E9437EA10888}" srcOrd="2" destOrd="0" presId="urn:microsoft.com/office/officeart/2005/8/layout/vList2"/>
    <dgm:cxn modelId="{7714F06B-C799-4A44-AE6B-5AC21C83272C}" type="presParOf" srcId="{DD83FC4A-7348-42E8-A63E-0D4DC95296B3}" destId="{81A9AAED-9484-48AF-A803-24C44151940D}" srcOrd="3" destOrd="0" presId="urn:microsoft.com/office/officeart/2005/8/layout/vList2"/>
    <dgm:cxn modelId="{7471F7E6-243E-44C8-A85B-B0D26A985CF6}" type="presParOf" srcId="{DD83FC4A-7348-42E8-A63E-0D4DC95296B3}" destId="{466B4CAD-2FEC-42EA-B869-2006CA1870D2}" srcOrd="4" destOrd="0" presId="urn:microsoft.com/office/officeart/2005/8/layout/vList2"/>
    <dgm:cxn modelId="{A1F09A62-0F2B-4A45-8F22-B209D0CE3221}" type="presParOf" srcId="{DD83FC4A-7348-42E8-A63E-0D4DC95296B3}" destId="{3FC7266E-FD52-4A63-AAF6-054D2F0F893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08D7F1-F113-40EA-8D70-111B118364A3}" type="doc">
      <dgm:prSet loTypeId="urn:microsoft.com/office/officeart/2009/3/layout/BlockDescendingLis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4CF46EB6-0D6B-4211-9F38-422687D29D73}">
      <dgm:prSet phldrT="[Text]" custT="1"/>
      <dgm:spPr/>
      <dgm:t>
        <a:bodyPr/>
        <a:lstStyle/>
        <a:p>
          <a:r>
            <a:rPr lang="en-ZA" sz="2800" dirty="0"/>
            <a:t>Depression</a:t>
          </a:r>
        </a:p>
      </dgm:t>
    </dgm:pt>
    <dgm:pt modelId="{16ED20A9-3BFB-44C7-8705-1DDE1B500A6C}" type="parTrans" cxnId="{99CABBBC-441D-4350-B610-1D50BDFCFE4D}">
      <dgm:prSet/>
      <dgm:spPr/>
      <dgm:t>
        <a:bodyPr/>
        <a:lstStyle/>
        <a:p>
          <a:endParaRPr lang="en-ZA"/>
        </a:p>
      </dgm:t>
    </dgm:pt>
    <dgm:pt modelId="{1533F1CB-3C39-4871-AB63-B426205E0E2D}" type="sibTrans" cxnId="{99CABBBC-441D-4350-B610-1D50BDFCFE4D}">
      <dgm:prSet/>
      <dgm:spPr/>
      <dgm:t>
        <a:bodyPr/>
        <a:lstStyle/>
        <a:p>
          <a:endParaRPr lang="en-ZA"/>
        </a:p>
      </dgm:t>
    </dgm:pt>
    <dgm:pt modelId="{4978B58E-E941-4364-9AAA-8A6626FE3857}">
      <dgm:prSet phldrT="[Text]" custT="1"/>
      <dgm:spPr/>
      <dgm:t>
        <a:bodyPr/>
        <a:lstStyle/>
        <a:p>
          <a:r>
            <a:rPr lang="en-ZA" sz="2800" dirty="0"/>
            <a:t>Anxiety</a:t>
          </a:r>
        </a:p>
      </dgm:t>
    </dgm:pt>
    <dgm:pt modelId="{C8A7A59F-7777-4B7B-9932-0685BCE5B836}" type="parTrans" cxnId="{09A47FC8-FC2D-4678-8D2C-A3265C7356CD}">
      <dgm:prSet/>
      <dgm:spPr/>
      <dgm:t>
        <a:bodyPr/>
        <a:lstStyle/>
        <a:p>
          <a:endParaRPr lang="en-ZA"/>
        </a:p>
      </dgm:t>
    </dgm:pt>
    <dgm:pt modelId="{1C6DF773-0033-428D-BC22-420B954C2316}" type="sibTrans" cxnId="{09A47FC8-FC2D-4678-8D2C-A3265C7356CD}">
      <dgm:prSet/>
      <dgm:spPr/>
      <dgm:t>
        <a:bodyPr/>
        <a:lstStyle/>
        <a:p>
          <a:endParaRPr lang="en-ZA"/>
        </a:p>
      </dgm:t>
    </dgm:pt>
    <dgm:pt modelId="{AC85B250-F4B3-4678-9019-FE80637C579A}">
      <dgm:prSet phldrT="[Text]" custT="1"/>
      <dgm:spPr/>
      <dgm:t>
        <a:bodyPr/>
        <a:lstStyle/>
        <a:p>
          <a:r>
            <a:rPr lang="en-ZA" sz="2800" dirty="0"/>
            <a:t>Adverse Childhood </a:t>
          </a:r>
          <a:r>
            <a:rPr lang="en-ZA" sz="2800" dirty="0" err="1"/>
            <a:t>Expe</a:t>
          </a:r>
          <a:endParaRPr lang="en-ZA" sz="2800" dirty="0"/>
        </a:p>
      </dgm:t>
    </dgm:pt>
    <dgm:pt modelId="{2D92EDDD-801E-4436-9826-AC3EFAA6BB10}" type="parTrans" cxnId="{47246FD9-A7AE-4B60-80FE-0C9204C102CB}">
      <dgm:prSet/>
      <dgm:spPr/>
      <dgm:t>
        <a:bodyPr/>
        <a:lstStyle/>
        <a:p>
          <a:endParaRPr lang="en-ZA"/>
        </a:p>
      </dgm:t>
    </dgm:pt>
    <dgm:pt modelId="{F1432879-87C2-4A0D-96CF-75DC39B0F6D9}" type="sibTrans" cxnId="{47246FD9-A7AE-4B60-80FE-0C9204C102CB}">
      <dgm:prSet/>
      <dgm:spPr/>
      <dgm:t>
        <a:bodyPr/>
        <a:lstStyle/>
        <a:p>
          <a:endParaRPr lang="en-ZA"/>
        </a:p>
      </dgm:t>
    </dgm:pt>
    <dgm:pt modelId="{476A6559-31E3-40F8-B7C9-8F4AE9B378FE}">
      <dgm:prSet phldrT="[Text]" custT="1"/>
      <dgm:spPr/>
      <dgm:t>
        <a:bodyPr/>
        <a:lstStyle/>
        <a:p>
          <a:r>
            <a:rPr lang="en-ZA" sz="2800" dirty="0"/>
            <a:t>Suicidal thoughts</a:t>
          </a:r>
        </a:p>
      </dgm:t>
    </dgm:pt>
    <dgm:pt modelId="{543564EB-1926-41A0-A156-E407A2FABD92}" type="parTrans" cxnId="{79152A84-AEAD-42D7-8BA1-5A914B262024}">
      <dgm:prSet/>
      <dgm:spPr/>
      <dgm:t>
        <a:bodyPr/>
        <a:lstStyle/>
        <a:p>
          <a:endParaRPr lang="en-ZA"/>
        </a:p>
      </dgm:t>
    </dgm:pt>
    <dgm:pt modelId="{E2957628-36D4-4362-BE1A-054A2B83A0E2}" type="sibTrans" cxnId="{79152A84-AEAD-42D7-8BA1-5A914B262024}">
      <dgm:prSet/>
      <dgm:spPr/>
      <dgm:t>
        <a:bodyPr/>
        <a:lstStyle/>
        <a:p>
          <a:endParaRPr lang="en-ZA"/>
        </a:p>
      </dgm:t>
    </dgm:pt>
    <dgm:pt modelId="{A44975D8-58E8-4DA5-A710-BADE678E422F}">
      <dgm:prSet phldrT="[Text]" custT="1"/>
      <dgm:spPr/>
      <dgm:t>
        <a:bodyPr/>
        <a:lstStyle/>
        <a:p>
          <a:r>
            <a:rPr lang="en-ZA" sz="2800" dirty="0"/>
            <a:t>Financial wellbeing</a:t>
          </a:r>
        </a:p>
      </dgm:t>
    </dgm:pt>
    <dgm:pt modelId="{EB2FFF90-9DAB-4B74-A8B3-0C8C4E97620D}" type="parTrans" cxnId="{DE83F410-DEB4-4FF1-A208-DE4A4CF3853B}">
      <dgm:prSet/>
      <dgm:spPr/>
      <dgm:t>
        <a:bodyPr/>
        <a:lstStyle/>
        <a:p>
          <a:endParaRPr lang="en-ZA"/>
        </a:p>
      </dgm:t>
    </dgm:pt>
    <dgm:pt modelId="{E29C2C7F-FDA1-47DB-ADA1-1AA2E149FD43}" type="sibTrans" cxnId="{DE83F410-DEB4-4FF1-A208-DE4A4CF3853B}">
      <dgm:prSet/>
      <dgm:spPr/>
      <dgm:t>
        <a:bodyPr/>
        <a:lstStyle/>
        <a:p>
          <a:endParaRPr lang="en-ZA"/>
        </a:p>
      </dgm:t>
    </dgm:pt>
    <dgm:pt modelId="{3DFC70AB-F725-410D-8017-56B925568785}" type="pres">
      <dgm:prSet presAssocID="{CF08D7F1-F113-40EA-8D70-111B118364A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6DF10AE-C33E-493C-AD1D-90209CDC8BA6}" type="pres">
      <dgm:prSet presAssocID="{4CF46EB6-0D6B-4211-9F38-422687D29D73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E4F9D9CD-272A-4803-88AE-542188697F4F}" type="pres">
      <dgm:prSet presAssocID="{4CF46EB6-0D6B-4211-9F38-422687D29D73}" presName="childText_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7251EC8-1FCB-4D66-832F-E8E45FEE324D}" type="pres">
      <dgm:prSet presAssocID="{4CF46EB6-0D6B-4211-9F38-422687D29D73}" presName="accentShape_1" presStyleCnt="0"/>
      <dgm:spPr/>
    </dgm:pt>
    <dgm:pt modelId="{6D6F5806-99B9-4657-861F-F587A0C7FABE}" type="pres">
      <dgm:prSet presAssocID="{4CF46EB6-0D6B-4211-9F38-422687D29D73}" presName="imageRepeatNode" presStyleLbl="node1" presStyleIdx="0" presStyleCnt="5"/>
      <dgm:spPr/>
    </dgm:pt>
    <dgm:pt modelId="{1739A111-2374-48B9-A7EE-5851775BD9E1}" type="pres">
      <dgm:prSet presAssocID="{4978B58E-E941-4364-9AAA-8A6626FE3857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8615A324-7C36-48E0-8FEF-179400D8D177}" type="pres">
      <dgm:prSet presAssocID="{4978B58E-E941-4364-9AAA-8A6626FE3857}" presName="childText_2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9DE6E627-0FE0-4A50-AA8E-6C59B9BB84E4}" type="pres">
      <dgm:prSet presAssocID="{4978B58E-E941-4364-9AAA-8A6626FE3857}" presName="accentShape_2" presStyleCnt="0"/>
      <dgm:spPr/>
    </dgm:pt>
    <dgm:pt modelId="{ADA8F397-295A-4503-80ED-F68B9E1C19FB}" type="pres">
      <dgm:prSet presAssocID="{4978B58E-E941-4364-9AAA-8A6626FE3857}" presName="imageRepeatNode" presStyleLbl="node1" presStyleIdx="1" presStyleCnt="5"/>
      <dgm:spPr/>
    </dgm:pt>
    <dgm:pt modelId="{DDA9F783-6308-4748-BB88-3448BABFDFD3}" type="pres">
      <dgm:prSet presAssocID="{AC85B250-F4B3-4678-9019-FE80637C579A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3B5B8152-EDC0-499E-80B2-6DFD35139A01}" type="pres">
      <dgm:prSet presAssocID="{AC85B250-F4B3-4678-9019-FE80637C579A}" presName="childText_3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93F2C8E-E4E0-4267-BEB4-A9483AEF155F}" type="pres">
      <dgm:prSet presAssocID="{AC85B250-F4B3-4678-9019-FE80637C579A}" presName="accentShape_3" presStyleCnt="0"/>
      <dgm:spPr/>
    </dgm:pt>
    <dgm:pt modelId="{D44FA1BE-07E4-4C3F-B263-610FA3F867C3}" type="pres">
      <dgm:prSet presAssocID="{AC85B250-F4B3-4678-9019-FE80637C579A}" presName="imageRepeatNode" presStyleLbl="node1" presStyleIdx="2" presStyleCnt="5"/>
      <dgm:spPr/>
    </dgm:pt>
    <dgm:pt modelId="{D7687CF3-2955-46A5-83A4-7E79C70947B9}" type="pres">
      <dgm:prSet presAssocID="{476A6559-31E3-40F8-B7C9-8F4AE9B378FE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0FF084AE-8021-4008-926F-1A8EAE837EFE}" type="pres">
      <dgm:prSet presAssocID="{476A6559-31E3-40F8-B7C9-8F4AE9B378FE}" presName="childText_4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F7089C3-F2CA-4F74-9B54-8B64235B5F27}" type="pres">
      <dgm:prSet presAssocID="{476A6559-31E3-40F8-B7C9-8F4AE9B378FE}" presName="accentShape_4" presStyleCnt="0"/>
      <dgm:spPr/>
    </dgm:pt>
    <dgm:pt modelId="{82A5CE7A-5887-4862-86D9-92F7D238332E}" type="pres">
      <dgm:prSet presAssocID="{476A6559-31E3-40F8-B7C9-8F4AE9B378FE}" presName="imageRepeatNode" presStyleLbl="node1" presStyleIdx="3" presStyleCnt="5"/>
      <dgm:spPr/>
    </dgm:pt>
    <dgm:pt modelId="{F4D11547-ED57-4558-A946-4F262E9BA5F1}" type="pres">
      <dgm:prSet presAssocID="{A44975D8-58E8-4DA5-A710-BADE678E422F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FED5C87C-218E-487A-80E0-578718FDD103}" type="pres">
      <dgm:prSet presAssocID="{A44975D8-58E8-4DA5-A710-BADE678E422F}" presName="childText_5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D6EE186-20FF-458D-94D0-C5F2D5736C45}" type="pres">
      <dgm:prSet presAssocID="{A44975D8-58E8-4DA5-A710-BADE678E422F}" presName="accentShape_5" presStyleCnt="0"/>
      <dgm:spPr/>
    </dgm:pt>
    <dgm:pt modelId="{CDACD556-38C6-4277-A32E-823366F8067D}" type="pres">
      <dgm:prSet presAssocID="{A44975D8-58E8-4DA5-A710-BADE678E422F}" presName="imageRepeatNode" presStyleLbl="node1" presStyleIdx="4" presStyleCnt="5" custLinFactNeighborX="-1854" custLinFactNeighborY="1324"/>
      <dgm:spPr/>
    </dgm:pt>
  </dgm:ptLst>
  <dgm:cxnLst>
    <dgm:cxn modelId="{DE83F410-DEB4-4FF1-A208-DE4A4CF3853B}" srcId="{CF08D7F1-F113-40EA-8D70-111B118364A3}" destId="{A44975D8-58E8-4DA5-A710-BADE678E422F}" srcOrd="4" destOrd="0" parTransId="{EB2FFF90-9DAB-4B74-A8B3-0C8C4E97620D}" sibTransId="{E29C2C7F-FDA1-47DB-ADA1-1AA2E149FD43}"/>
    <dgm:cxn modelId="{1A574920-0634-4C4F-A1A0-1DF8F0A7FAFE}" type="presOf" srcId="{4978B58E-E941-4364-9AAA-8A6626FE3857}" destId="{ADA8F397-295A-4503-80ED-F68B9E1C19FB}" srcOrd="1" destOrd="0" presId="urn:microsoft.com/office/officeart/2009/3/layout/BlockDescendingList"/>
    <dgm:cxn modelId="{C1D5112F-C633-4275-950C-9974F8EA6CD2}" type="presOf" srcId="{CF08D7F1-F113-40EA-8D70-111B118364A3}" destId="{3DFC70AB-F725-410D-8017-56B925568785}" srcOrd="0" destOrd="0" presId="urn:microsoft.com/office/officeart/2009/3/layout/BlockDescendingList"/>
    <dgm:cxn modelId="{D80FE935-9A6F-412F-BF78-723D9E4FDA24}" type="presOf" srcId="{4CF46EB6-0D6B-4211-9F38-422687D29D73}" destId="{6D6F5806-99B9-4657-861F-F587A0C7FABE}" srcOrd="1" destOrd="0" presId="urn:microsoft.com/office/officeart/2009/3/layout/BlockDescendingList"/>
    <dgm:cxn modelId="{53EBA96D-F472-4F60-B4F2-E52725586D92}" type="presOf" srcId="{476A6559-31E3-40F8-B7C9-8F4AE9B378FE}" destId="{82A5CE7A-5887-4862-86D9-92F7D238332E}" srcOrd="1" destOrd="0" presId="urn:microsoft.com/office/officeart/2009/3/layout/BlockDescendingList"/>
    <dgm:cxn modelId="{80741B6F-0EA6-47CE-95DB-7F8809853D49}" type="presOf" srcId="{A44975D8-58E8-4DA5-A710-BADE678E422F}" destId="{F4D11547-ED57-4558-A946-4F262E9BA5F1}" srcOrd="0" destOrd="0" presId="urn:microsoft.com/office/officeart/2009/3/layout/BlockDescendingList"/>
    <dgm:cxn modelId="{79152A84-AEAD-42D7-8BA1-5A914B262024}" srcId="{CF08D7F1-F113-40EA-8D70-111B118364A3}" destId="{476A6559-31E3-40F8-B7C9-8F4AE9B378FE}" srcOrd="3" destOrd="0" parTransId="{543564EB-1926-41A0-A156-E407A2FABD92}" sibTransId="{E2957628-36D4-4362-BE1A-054A2B83A0E2}"/>
    <dgm:cxn modelId="{B80BA99C-7442-4879-8759-06F72178F0EA}" type="presOf" srcId="{A44975D8-58E8-4DA5-A710-BADE678E422F}" destId="{CDACD556-38C6-4277-A32E-823366F8067D}" srcOrd="1" destOrd="0" presId="urn:microsoft.com/office/officeart/2009/3/layout/BlockDescendingList"/>
    <dgm:cxn modelId="{99CABBBC-441D-4350-B610-1D50BDFCFE4D}" srcId="{CF08D7F1-F113-40EA-8D70-111B118364A3}" destId="{4CF46EB6-0D6B-4211-9F38-422687D29D73}" srcOrd="0" destOrd="0" parTransId="{16ED20A9-3BFB-44C7-8705-1DDE1B500A6C}" sibTransId="{1533F1CB-3C39-4871-AB63-B426205E0E2D}"/>
    <dgm:cxn modelId="{09A47FC8-FC2D-4678-8D2C-A3265C7356CD}" srcId="{CF08D7F1-F113-40EA-8D70-111B118364A3}" destId="{4978B58E-E941-4364-9AAA-8A6626FE3857}" srcOrd="1" destOrd="0" parTransId="{C8A7A59F-7777-4B7B-9932-0685BCE5B836}" sibTransId="{1C6DF773-0033-428D-BC22-420B954C2316}"/>
    <dgm:cxn modelId="{156683C9-5101-453C-9799-9F502A8800F2}" type="presOf" srcId="{4CF46EB6-0D6B-4211-9F38-422687D29D73}" destId="{96DF10AE-C33E-493C-AD1D-90209CDC8BA6}" srcOrd="0" destOrd="0" presId="urn:microsoft.com/office/officeart/2009/3/layout/BlockDescendingList"/>
    <dgm:cxn modelId="{F2964FD3-AA86-4ABC-93B9-8CFDFF344C7D}" type="presOf" srcId="{AC85B250-F4B3-4678-9019-FE80637C579A}" destId="{DDA9F783-6308-4748-BB88-3448BABFDFD3}" srcOrd="0" destOrd="0" presId="urn:microsoft.com/office/officeart/2009/3/layout/BlockDescendingList"/>
    <dgm:cxn modelId="{1C1117D8-771B-4C96-A795-1338D8C132AD}" type="presOf" srcId="{AC85B250-F4B3-4678-9019-FE80637C579A}" destId="{D44FA1BE-07E4-4C3F-B263-610FA3F867C3}" srcOrd="1" destOrd="0" presId="urn:microsoft.com/office/officeart/2009/3/layout/BlockDescendingList"/>
    <dgm:cxn modelId="{47246FD9-A7AE-4B60-80FE-0C9204C102CB}" srcId="{CF08D7F1-F113-40EA-8D70-111B118364A3}" destId="{AC85B250-F4B3-4678-9019-FE80637C579A}" srcOrd="2" destOrd="0" parTransId="{2D92EDDD-801E-4436-9826-AC3EFAA6BB10}" sibTransId="{F1432879-87C2-4A0D-96CF-75DC39B0F6D9}"/>
    <dgm:cxn modelId="{E95A25E6-DA06-449D-B4EA-76838A5E3A71}" type="presOf" srcId="{476A6559-31E3-40F8-B7C9-8F4AE9B378FE}" destId="{D7687CF3-2955-46A5-83A4-7E79C70947B9}" srcOrd="0" destOrd="0" presId="urn:microsoft.com/office/officeart/2009/3/layout/BlockDescendingList"/>
    <dgm:cxn modelId="{A9EA78E6-D4D7-41D5-93F6-8CE5C1715FEE}" type="presOf" srcId="{4978B58E-E941-4364-9AAA-8A6626FE3857}" destId="{1739A111-2374-48B9-A7EE-5851775BD9E1}" srcOrd="0" destOrd="0" presId="urn:microsoft.com/office/officeart/2009/3/layout/BlockDescendingList"/>
    <dgm:cxn modelId="{96677851-75D1-4DE6-B4D6-94B9490665E1}" type="presParOf" srcId="{3DFC70AB-F725-410D-8017-56B925568785}" destId="{96DF10AE-C33E-493C-AD1D-90209CDC8BA6}" srcOrd="0" destOrd="0" presId="urn:microsoft.com/office/officeart/2009/3/layout/BlockDescendingList"/>
    <dgm:cxn modelId="{CF817C55-702A-4191-95FC-E1A8CDF72899}" type="presParOf" srcId="{3DFC70AB-F725-410D-8017-56B925568785}" destId="{E4F9D9CD-272A-4803-88AE-542188697F4F}" srcOrd="1" destOrd="0" presId="urn:microsoft.com/office/officeart/2009/3/layout/BlockDescendingList"/>
    <dgm:cxn modelId="{D53F2C55-47C9-4FC2-84CA-E658C17290F3}" type="presParOf" srcId="{3DFC70AB-F725-410D-8017-56B925568785}" destId="{97251EC8-1FCB-4D66-832F-E8E45FEE324D}" srcOrd="2" destOrd="0" presId="urn:microsoft.com/office/officeart/2009/3/layout/BlockDescendingList"/>
    <dgm:cxn modelId="{5EA4D151-E310-40C7-9658-E18FD6A531AF}" type="presParOf" srcId="{97251EC8-1FCB-4D66-832F-E8E45FEE324D}" destId="{6D6F5806-99B9-4657-861F-F587A0C7FABE}" srcOrd="0" destOrd="0" presId="urn:microsoft.com/office/officeart/2009/3/layout/BlockDescendingList"/>
    <dgm:cxn modelId="{9A8228EF-50A6-4E6E-955A-59F32DBA62EB}" type="presParOf" srcId="{3DFC70AB-F725-410D-8017-56B925568785}" destId="{1739A111-2374-48B9-A7EE-5851775BD9E1}" srcOrd="3" destOrd="0" presId="urn:microsoft.com/office/officeart/2009/3/layout/BlockDescendingList"/>
    <dgm:cxn modelId="{A7CAFDFB-7B77-4733-AEDA-AB5C1E7DB25D}" type="presParOf" srcId="{3DFC70AB-F725-410D-8017-56B925568785}" destId="{8615A324-7C36-48E0-8FEF-179400D8D177}" srcOrd="4" destOrd="0" presId="urn:microsoft.com/office/officeart/2009/3/layout/BlockDescendingList"/>
    <dgm:cxn modelId="{4204FF91-CCBC-4494-952C-693C953BFCD1}" type="presParOf" srcId="{3DFC70AB-F725-410D-8017-56B925568785}" destId="{9DE6E627-0FE0-4A50-AA8E-6C59B9BB84E4}" srcOrd="5" destOrd="0" presId="urn:microsoft.com/office/officeart/2009/3/layout/BlockDescendingList"/>
    <dgm:cxn modelId="{87EA9E36-BE86-4502-B4F5-CFD608D083FE}" type="presParOf" srcId="{9DE6E627-0FE0-4A50-AA8E-6C59B9BB84E4}" destId="{ADA8F397-295A-4503-80ED-F68B9E1C19FB}" srcOrd="0" destOrd="0" presId="urn:microsoft.com/office/officeart/2009/3/layout/BlockDescendingList"/>
    <dgm:cxn modelId="{CB64F8A8-620E-4608-B8A7-40FCCFAFCB31}" type="presParOf" srcId="{3DFC70AB-F725-410D-8017-56B925568785}" destId="{DDA9F783-6308-4748-BB88-3448BABFDFD3}" srcOrd="6" destOrd="0" presId="urn:microsoft.com/office/officeart/2009/3/layout/BlockDescendingList"/>
    <dgm:cxn modelId="{30E60A89-FDD1-4AB9-9BA2-34248AC7D9BD}" type="presParOf" srcId="{3DFC70AB-F725-410D-8017-56B925568785}" destId="{3B5B8152-EDC0-499E-80B2-6DFD35139A01}" srcOrd="7" destOrd="0" presId="urn:microsoft.com/office/officeart/2009/3/layout/BlockDescendingList"/>
    <dgm:cxn modelId="{56608348-8654-40D3-B0E2-5A5CEDBE6A54}" type="presParOf" srcId="{3DFC70AB-F725-410D-8017-56B925568785}" destId="{093F2C8E-E4E0-4267-BEB4-A9483AEF155F}" srcOrd="8" destOrd="0" presId="urn:microsoft.com/office/officeart/2009/3/layout/BlockDescendingList"/>
    <dgm:cxn modelId="{160E4F4A-1F59-4FD6-AEE0-E1AA8E063D3D}" type="presParOf" srcId="{093F2C8E-E4E0-4267-BEB4-A9483AEF155F}" destId="{D44FA1BE-07E4-4C3F-B263-610FA3F867C3}" srcOrd="0" destOrd="0" presId="urn:microsoft.com/office/officeart/2009/3/layout/BlockDescendingList"/>
    <dgm:cxn modelId="{B6E39059-4BCC-4EBB-84F7-67D0689AFE80}" type="presParOf" srcId="{3DFC70AB-F725-410D-8017-56B925568785}" destId="{D7687CF3-2955-46A5-83A4-7E79C70947B9}" srcOrd="9" destOrd="0" presId="urn:microsoft.com/office/officeart/2009/3/layout/BlockDescendingList"/>
    <dgm:cxn modelId="{1BD99DDD-05C6-4E22-BA05-06B0951D7F2A}" type="presParOf" srcId="{3DFC70AB-F725-410D-8017-56B925568785}" destId="{0FF084AE-8021-4008-926F-1A8EAE837EFE}" srcOrd="10" destOrd="0" presId="urn:microsoft.com/office/officeart/2009/3/layout/BlockDescendingList"/>
    <dgm:cxn modelId="{A5B94F04-A961-4FE3-BD3C-E490D5389FD3}" type="presParOf" srcId="{3DFC70AB-F725-410D-8017-56B925568785}" destId="{DF7089C3-F2CA-4F74-9B54-8B64235B5F27}" srcOrd="11" destOrd="0" presId="urn:microsoft.com/office/officeart/2009/3/layout/BlockDescendingList"/>
    <dgm:cxn modelId="{C3F82BA7-FDCF-47A5-A0F3-6ABE67DF8F61}" type="presParOf" srcId="{DF7089C3-F2CA-4F74-9B54-8B64235B5F27}" destId="{82A5CE7A-5887-4862-86D9-92F7D238332E}" srcOrd="0" destOrd="0" presId="urn:microsoft.com/office/officeart/2009/3/layout/BlockDescendingList"/>
    <dgm:cxn modelId="{CD830992-B79E-4A7A-9FA1-FC3BFF50221C}" type="presParOf" srcId="{3DFC70AB-F725-410D-8017-56B925568785}" destId="{F4D11547-ED57-4558-A946-4F262E9BA5F1}" srcOrd="12" destOrd="0" presId="urn:microsoft.com/office/officeart/2009/3/layout/BlockDescendingList"/>
    <dgm:cxn modelId="{64705248-9681-4870-915D-88434DFEABE8}" type="presParOf" srcId="{3DFC70AB-F725-410D-8017-56B925568785}" destId="{FED5C87C-218E-487A-80E0-578718FDD103}" srcOrd="13" destOrd="0" presId="urn:microsoft.com/office/officeart/2009/3/layout/BlockDescendingList"/>
    <dgm:cxn modelId="{244D3708-7337-4D87-BE91-4AC5F0B192BB}" type="presParOf" srcId="{3DFC70AB-F725-410D-8017-56B925568785}" destId="{8D6EE186-20FF-458D-94D0-C5F2D5736C45}" srcOrd="14" destOrd="0" presId="urn:microsoft.com/office/officeart/2009/3/layout/BlockDescendingList"/>
    <dgm:cxn modelId="{CF010F3D-C614-4B3F-AA4C-A4B9379A2F19}" type="presParOf" srcId="{8D6EE186-20FF-458D-94D0-C5F2D5736C45}" destId="{CDACD556-38C6-4277-A32E-823366F8067D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426229-FBBD-4DD5-97AB-F29184833A13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0AB64A7C-A49C-47DC-AA00-6E5C9FDCA93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dirty="0">
              <a:effectLst/>
              <a:latin typeface="+mj-lt"/>
            </a:rPr>
            <a:t>Depression - most prevalent mental health issue suffered by employees in the workplace. </a:t>
          </a:r>
          <a:endParaRPr lang="en-ZA" dirty="0"/>
        </a:p>
      </dgm:t>
    </dgm:pt>
    <dgm:pt modelId="{6A75D04C-F746-4DB2-B5E7-0ABFDE1DAB56}" type="parTrans" cxnId="{5E89EBCB-6BD0-4041-B0F5-B20B702C878F}">
      <dgm:prSet/>
      <dgm:spPr/>
      <dgm:t>
        <a:bodyPr/>
        <a:lstStyle/>
        <a:p>
          <a:endParaRPr lang="en-ZA"/>
        </a:p>
      </dgm:t>
    </dgm:pt>
    <dgm:pt modelId="{7B634A20-0D3A-44BD-874D-5DC3AE173FF2}" type="sibTrans" cxnId="{5E89EBCB-6BD0-4041-B0F5-B20B702C878F}">
      <dgm:prSet/>
      <dgm:spPr/>
      <dgm:t>
        <a:bodyPr/>
        <a:lstStyle/>
        <a:p>
          <a:endParaRPr lang="en-ZA"/>
        </a:p>
      </dgm:t>
    </dgm:pt>
    <dgm:pt modelId="{77BD2A93-3FAA-4CB8-9B44-BD1A384F503A}">
      <dgm:prSet/>
      <dgm:spPr/>
      <dgm:t>
        <a:bodyPr/>
        <a:lstStyle/>
        <a:p>
          <a:r>
            <a:rPr lang="en-US">
              <a:latin typeface="+mj-lt"/>
            </a:rPr>
            <a:t>O</a:t>
          </a:r>
          <a:r>
            <a:rPr lang="en-US" b="0">
              <a:effectLst/>
              <a:latin typeface="+mj-lt"/>
            </a:rPr>
            <a:t>nly between </a:t>
          </a:r>
          <a:r>
            <a:rPr lang="en-US" b="0" i="1">
              <a:effectLst/>
              <a:latin typeface="+mj-lt"/>
            </a:rPr>
            <a:t>15% to 25% </a:t>
          </a:r>
          <a:r>
            <a:rPr lang="en-US" b="0">
              <a:effectLst/>
              <a:latin typeface="+mj-lt"/>
            </a:rPr>
            <a:t>will seek and receive help</a:t>
          </a:r>
          <a:endParaRPr lang="en-US" b="0" dirty="0">
            <a:effectLst/>
            <a:latin typeface="+mj-lt"/>
          </a:endParaRPr>
        </a:p>
      </dgm:t>
    </dgm:pt>
    <dgm:pt modelId="{DC97FF95-0C8E-4CC5-B481-05327F902015}" type="parTrans" cxnId="{FE6A025F-A4BB-4B28-8C11-071CAEAD6081}">
      <dgm:prSet/>
      <dgm:spPr/>
      <dgm:t>
        <a:bodyPr/>
        <a:lstStyle/>
        <a:p>
          <a:endParaRPr lang="en-ZA"/>
        </a:p>
      </dgm:t>
    </dgm:pt>
    <dgm:pt modelId="{2E84948C-39CF-4DB2-85FF-9659F6CD126F}" type="sibTrans" cxnId="{FE6A025F-A4BB-4B28-8C11-071CAEAD6081}">
      <dgm:prSet/>
      <dgm:spPr/>
      <dgm:t>
        <a:bodyPr/>
        <a:lstStyle/>
        <a:p>
          <a:endParaRPr lang="en-ZA"/>
        </a:p>
      </dgm:t>
    </dgm:pt>
    <dgm:pt modelId="{A18CD0A8-65C4-436A-B4B8-13281239D9F5}">
      <dgm:prSet/>
      <dgm:spPr/>
      <dgm:t>
        <a:bodyPr/>
        <a:lstStyle/>
        <a:p>
          <a:r>
            <a:rPr lang="en-US" b="0">
              <a:effectLst/>
              <a:latin typeface="+mj-lt"/>
            </a:rPr>
            <a:t>Employee absenteeism (due to depression) costs the SA economy approx </a:t>
          </a:r>
          <a:r>
            <a:rPr lang="en-US" b="0" i="1">
              <a:effectLst/>
              <a:latin typeface="+mj-lt"/>
            </a:rPr>
            <a:t>R19-billion annually</a:t>
          </a:r>
          <a:endParaRPr lang="en-US" b="0" i="1" dirty="0">
            <a:effectLst/>
            <a:latin typeface="+mj-lt"/>
          </a:endParaRPr>
        </a:p>
      </dgm:t>
    </dgm:pt>
    <dgm:pt modelId="{0611B7A7-F1EA-43D1-8FF8-36AB8A05E38C}" type="parTrans" cxnId="{49C9D9DF-7EFB-45B6-B2C3-BED51B38C4F1}">
      <dgm:prSet/>
      <dgm:spPr/>
      <dgm:t>
        <a:bodyPr/>
        <a:lstStyle/>
        <a:p>
          <a:endParaRPr lang="en-ZA"/>
        </a:p>
      </dgm:t>
    </dgm:pt>
    <dgm:pt modelId="{F5F300D9-5E96-4118-9718-E88925C36597}" type="sibTrans" cxnId="{49C9D9DF-7EFB-45B6-B2C3-BED51B38C4F1}">
      <dgm:prSet/>
      <dgm:spPr/>
      <dgm:t>
        <a:bodyPr/>
        <a:lstStyle/>
        <a:p>
          <a:endParaRPr lang="en-ZA"/>
        </a:p>
      </dgm:t>
    </dgm:pt>
    <dgm:pt modelId="{66CFF4B6-23C4-4C4F-8557-5EA8064A8C32}">
      <dgm:prSet/>
      <dgm:spPr/>
      <dgm:t>
        <a:bodyPr/>
        <a:lstStyle/>
        <a:p>
          <a:r>
            <a:rPr lang="en-US">
              <a:latin typeface="+mj-lt"/>
            </a:rPr>
            <a:t>In 2022 </a:t>
          </a:r>
          <a:r>
            <a:rPr lang="en-US" b="0">
              <a:effectLst/>
              <a:latin typeface="+mj-lt"/>
            </a:rPr>
            <a:t>South Africa ranked as one of the worst countries regarding mental health</a:t>
          </a:r>
          <a:endParaRPr lang="en-US" b="0" dirty="0">
            <a:effectLst/>
            <a:latin typeface="+mj-lt"/>
          </a:endParaRPr>
        </a:p>
      </dgm:t>
    </dgm:pt>
    <dgm:pt modelId="{5F131494-1AB1-45B5-B19F-55D235A91D3B}" type="parTrans" cxnId="{DA7544F8-0C1B-4940-B344-F5F628216D5F}">
      <dgm:prSet/>
      <dgm:spPr/>
      <dgm:t>
        <a:bodyPr/>
        <a:lstStyle/>
        <a:p>
          <a:endParaRPr lang="en-ZA"/>
        </a:p>
      </dgm:t>
    </dgm:pt>
    <dgm:pt modelId="{39D10D42-B4BA-4C5F-B8B0-686AE439F9BC}" type="sibTrans" cxnId="{DA7544F8-0C1B-4940-B344-F5F628216D5F}">
      <dgm:prSet/>
      <dgm:spPr/>
      <dgm:t>
        <a:bodyPr/>
        <a:lstStyle/>
        <a:p>
          <a:endParaRPr lang="en-ZA"/>
        </a:p>
      </dgm:t>
    </dgm:pt>
    <dgm:pt modelId="{166218FC-0842-420F-9FDF-DE8F73C602CF}">
      <dgm:prSet/>
      <dgm:spPr/>
      <dgm:t>
        <a:bodyPr/>
        <a:lstStyle/>
        <a:p>
          <a:r>
            <a:rPr lang="en-US" b="0" dirty="0">
              <a:effectLst/>
              <a:latin typeface="+mj-lt"/>
            </a:rPr>
            <a:t>Around 27% of South Africans suffer from depression </a:t>
          </a:r>
        </a:p>
      </dgm:t>
    </dgm:pt>
    <dgm:pt modelId="{BC032AEF-C39B-4394-8B99-EAD829DB92AF}" type="parTrans" cxnId="{5758A5F1-08B4-4C56-9807-6CED72F9DA10}">
      <dgm:prSet/>
      <dgm:spPr/>
      <dgm:t>
        <a:bodyPr/>
        <a:lstStyle/>
        <a:p>
          <a:endParaRPr lang="en-ZA"/>
        </a:p>
      </dgm:t>
    </dgm:pt>
    <dgm:pt modelId="{E01E60D0-FEDA-4988-BA76-FA2F57C50755}" type="sibTrans" cxnId="{5758A5F1-08B4-4C56-9807-6CED72F9DA10}">
      <dgm:prSet/>
      <dgm:spPr/>
      <dgm:t>
        <a:bodyPr/>
        <a:lstStyle/>
        <a:p>
          <a:endParaRPr lang="en-ZA"/>
        </a:p>
      </dgm:t>
    </dgm:pt>
    <dgm:pt modelId="{CAC3AB80-03B1-4E66-8893-90AA1EB366C3}">
      <dgm:prSet phldrT="[Text]"/>
      <dgm:spPr/>
      <dgm:t>
        <a:bodyPr/>
        <a:lstStyle/>
        <a:p>
          <a:r>
            <a:rPr lang="en-US">
              <a:latin typeface="+mj-lt"/>
            </a:rPr>
            <a:t>A</a:t>
          </a:r>
          <a:r>
            <a:rPr lang="en-US" b="0">
              <a:effectLst/>
              <a:latin typeface="+mj-lt"/>
            </a:rPr>
            <a:t>pprox 350 million people suffer from depression around the world </a:t>
          </a:r>
          <a:endParaRPr lang="en-US" b="0" dirty="0">
            <a:effectLst/>
            <a:latin typeface="+mj-lt"/>
          </a:endParaRPr>
        </a:p>
      </dgm:t>
    </dgm:pt>
    <dgm:pt modelId="{453B5791-55F9-40C8-9FF4-F7758B0FCE3D}" type="parTrans" cxnId="{CA3D6E5A-C9DC-4B23-8CFA-D9ECA3EFC830}">
      <dgm:prSet/>
      <dgm:spPr/>
      <dgm:t>
        <a:bodyPr/>
        <a:lstStyle/>
        <a:p>
          <a:endParaRPr lang="en-ZA"/>
        </a:p>
      </dgm:t>
    </dgm:pt>
    <dgm:pt modelId="{00770627-1963-44AA-A3BD-4FDC407C5174}" type="sibTrans" cxnId="{CA3D6E5A-C9DC-4B23-8CFA-D9ECA3EFC830}">
      <dgm:prSet/>
      <dgm:spPr/>
      <dgm:t>
        <a:bodyPr/>
        <a:lstStyle/>
        <a:p>
          <a:endParaRPr lang="en-ZA"/>
        </a:p>
      </dgm:t>
    </dgm:pt>
    <dgm:pt modelId="{8D7FB8A0-1DEC-4ED1-A034-B8BB36802B9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1">
              <a:effectLst/>
              <a:latin typeface="+mj-lt"/>
            </a:rPr>
            <a:t>One quarter </a:t>
          </a:r>
          <a:r>
            <a:rPr lang="en-US" b="0">
              <a:effectLst/>
              <a:latin typeface="+mj-lt"/>
            </a:rPr>
            <a:t>of South African employees will be diagnosed with depression during the course of their employment</a:t>
          </a:r>
          <a:endParaRPr lang="en-ZA" dirty="0"/>
        </a:p>
      </dgm:t>
    </dgm:pt>
    <dgm:pt modelId="{3ED3850A-8801-47B0-9023-B9EFE9F218A1}" type="parTrans" cxnId="{29C5B379-D6C1-4209-8A50-B11021A38359}">
      <dgm:prSet/>
      <dgm:spPr/>
      <dgm:t>
        <a:bodyPr/>
        <a:lstStyle/>
        <a:p>
          <a:endParaRPr lang="en-ZA"/>
        </a:p>
      </dgm:t>
    </dgm:pt>
    <dgm:pt modelId="{87205990-C7C4-4735-B6B8-62A47A112B51}" type="sibTrans" cxnId="{29C5B379-D6C1-4209-8A50-B11021A38359}">
      <dgm:prSet/>
      <dgm:spPr/>
      <dgm:t>
        <a:bodyPr/>
        <a:lstStyle/>
        <a:p>
          <a:endParaRPr lang="en-ZA"/>
        </a:p>
      </dgm:t>
    </dgm:pt>
    <dgm:pt modelId="{ED3AC317-B5B6-480B-9DAF-C204F541515E}" type="pres">
      <dgm:prSet presAssocID="{5B426229-FBBD-4DD5-97AB-F29184833A13}" presName="vert0" presStyleCnt="0">
        <dgm:presLayoutVars>
          <dgm:dir/>
          <dgm:animOne val="branch"/>
          <dgm:animLvl val="lvl"/>
        </dgm:presLayoutVars>
      </dgm:prSet>
      <dgm:spPr/>
    </dgm:pt>
    <dgm:pt modelId="{42245081-BC77-4311-9A9A-6857B9EBC811}" type="pres">
      <dgm:prSet presAssocID="{0AB64A7C-A49C-47DC-AA00-6E5C9FDCA939}" presName="thickLine" presStyleLbl="alignNode1" presStyleIdx="0" presStyleCnt="7"/>
      <dgm:spPr/>
    </dgm:pt>
    <dgm:pt modelId="{336E77A0-0DB1-4652-A287-541909947F60}" type="pres">
      <dgm:prSet presAssocID="{0AB64A7C-A49C-47DC-AA00-6E5C9FDCA939}" presName="horz1" presStyleCnt="0"/>
      <dgm:spPr/>
    </dgm:pt>
    <dgm:pt modelId="{476966B4-6FDC-4846-969F-E91888549CF3}" type="pres">
      <dgm:prSet presAssocID="{0AB64A7C-A49C-47DC-AA00-6E5C9FDCA939}" presName="tx1" presStyleLbl="revTx" presStyleIdx="0" presStyleCnt="7" custScaleX="500000"/>
      <dgm:spPr/>
    </dgm:pt>
    <dgm:pt modelId="{98858374-06F0-4745-8A9E-73FBD0383E9F}" type="pres">
      <dgm:prSet presAssocID="{0AB64A7C-A49C-47DC-AA00-6E5C9FDCA939}" presName="vert1" presStyleCnt="0"/>
      <dgm:spPr/>
    </dgm:pt>
    <dgm:pt modelId="{6AE0DBF7-C6ED-4BCF-ABB1-EF64B6418BF5}" type="pres">
      <dgm:prSet presAssocID="{CAC3AB80-03B1-4E66-8893-90AA1EB366C3}" presName="thickLine" presStyleLbl="alignNode1" presStyleIdx="1" presStyleCnt="7"/>
      <dgm:spPr/>
    </dgm:pt>
    <dgm:pt modelId="{DAC17B7F-017A-4DE2-8280-FAEB19A1AED8}" type="pres">
      <dgm:prSet presAssocID="{CAC3AB80-03B1-4E66-8893-90AA1EB366C3}" presName="horz1" presStyleCnt="0"/>
      <dgm:spPr/>
    </dgm:pt>
    <dgm:pt modelId="{E1FFC1C8-FC26-40CE-91CE-0B1724A4D8A6}" type="pres">
      <dgm:prSet presAssocID="{CAC3AB80-03B1-4E66-8893-90AA1EB366C3}" presName="tx1" presStyleLbl="revTx" presStyleIdx="1" presStyleCnt="7"/>
      <dgm:spPr/>
    </dgm:pt>
    <dgm:pt modelId="{062EC200-4AC8-4716-BA34-9D3350C5FF00}" type="pres">
      <dgm:prSet presAssocID="{CAC3AB80-03B1-4E66-8893-90AA1EB366C3}" presName="vert1" presStyleCnt="0"/>
      <dgm:spPr/>
    </dgm:pt>
    <dgm:pt modelId="{36955F3F-321E-410B-88FB-65209AA7A590}" type="pres">
      <dgm:prSet presAssocID="{8D7FB8A0-1DEC-4ED1-A034-B8BB36802B93}" presName="thickLine" presStyleLbl="alignNode1" presStyleIdx="2" presStyleCnt="7"/>
      <dgm:spPr/>
    </dgm:pt>
    <dgm:pt modelId="{EDE4EFD0-339D-4727-9FB5-4B47F2AEA250}" type="pres">
      <dgm:prSet presAssocID="{8D7FB8A0-1DEC-4ED1-A034-B8BB36802B93}" presName="horz1" presStyleCnt="0"/>
      <dgm:spPr/>
    </dgm:pt>
    <dgm:pt modelId="{CAAF0432-8958-4328-9BE4-DBF8BEE5D62F}" type="pres">
      <dgm:prSet presAssocID="{8D7FB8A0-1DEC-4ED1-A034-B8BB36802B93}" presName="tx1" presStyleLbl="revTx" presStyleIdx="2" presStyleCnt="7"/>
      <dgm:spPr/>
    </dgm:pt>
    <dgm:pt modelId="{08CB42DF-C94A-4801-A257-4939E038EE08}" type="pres">
      <dgm:prSet presAssocID="{8D7FB8A0-1DEC-4ED1-A034-B8BB36802B93}" presName="vert1" presStyleCnt="0"/>
      <dgm:spPr/>
    </dgm:pt>
    <dgm:pt modelId="{5891B1AE-FA62-4035-943D-AC18E77643F0}" type="pres">
      <dgm:prSet presAssocID="{77BD2A93-3FAA-4CB8-9B44-BD1A384F503A}" presName="thickLine" presStyleLbl="alignNode1" presStyleIdx="3" presStyleCnt="7"/>
      <dgm:spPr/>
    </dgm:pt>
    <dgm:pt modelId="{AF167367-38FA-4316-AD8F-D4C6522A7607}" type="pres">
      <dgm:prSet presAssocID="{77BD2A93-3FAA-4CB8-9B44-BD1A384F503A}" presName="horz1" presStyleCnt="0"/>
      <dgm:spPr/>
    </dgm:pt>
    <dgm:pt modelId="{E344F6F7-48A6-40C8-800C-105D27E24B4C}" type="pres">
      <dgm:prSet presAssocID="{77BD2A93-3FAA-4CB8-9B44-BD1A384F503A}" presName="tx1" presStyleLbl="revTx" presStyleIdx="3" presStyleCnt="7" custScaleX="500000"/>
      <dgm:spPr/>
    </dgm:pt>
    <dgm:pt modelId="{7089AB09-B1AE-498F-A511-66EED7F37BFD}" type="pres">
      <dgm:prSet presAssocID="{77BD2A93-3FAA-4CB8-9B44-BD1A384F503A}" presName="vert1" presStyleCnt="0"/>
      <dgm:spPr/>
    </dgm:pt>
    <dgm:pt modelId="{CCE83636-E622-4C75-A7F0-080EFAF0F88D}" type="pres">
      <dgm:prSet presAssocID="{A18CD0A8-65C4-436A-B4B8-13281239D9F5}" presName="thickLine" presStyleLbl="alignNode1" presStyleIdx="4" presStyleCnt="7"/>
      <dgm:spPr/>
    </dgm:pt>
    <dgm:pt modelId="{A0C359F6-0994-44BD-B015-B09D9E855018}" type="pres">
      <dgm:prSet presAssocID="{A18CD0A8-65C4-436A-B4B8-13281239D9F5}" presName="horz1" presStyleCnt="0"/>
      <dgm:spPr/>
    </dgm:pt>
    <dgm:pt modelId="{6EE11A9A-D0C8-4D60-86BF-43BFBA5A4790}" type="pres">
      <dgm:prSet presAssocID="{A18CD0A8-65C4-436A-B4B8-13281239D9F5}" presName="tx1" presStyleLbl="revTx" presStyleIdx="4" presStyleCnt="7" custScaleX="500000"/>
      <dgm:spPr/>
    </dgm:pt>
    <dgm:pt modelId="{5EB3D5A3-68E3-458C-9B61-DD35D150C88F}" type="pres">
      <dgm:prSet presAssocID="{A18CD0A8-65C4-436A-B4B8-13281239D9F5}" presName="vert1" presStyleCnt="0"/>
      <dgm:spPr/>
    </dgm:pt>
    <dgm:pt modelId="{A586AF03-2306-4F78-84DB-A55221A35C47}" type="pres">
      <dgm:prSet presAssocID="{66CFF4B6-23C4-4C4F-8557-5EA8064A8C32}" presName="thickLine" presStyleLbl="alignNode1" presStyleIdx="5" presStyleCnt="7"/>
      <dgm:spPr/>
    </dgm:pt>
    <dgm:pt modelId="{4C9A31C7-F0CB-49A3-B762-A2357CF962FF}" type="pres">
      <dgm:prSet presAssocID="{66CFF4B6-23C4-4C4F-8557-5EA8064A8C32}" presName="horz1" presStyleCnt="0"/>
      <dgm:spPr/>
    </dgm:pt>
    <dgm:pt modelId="{6B3DBBD9-A144-47A9-B114-C6B200990C9A}" type="pres">
      <dgm:prSet presAssocID="{66CFF4B6-23C4-4C4F-8557-5EA8064A8C32}" presName="tx1" presStyleLbl="revTx" presStyleIdx="5" presStyleCnt="7" custScaleX="500000"/>
      <dgm:spPr/>
    </dgm:pt>
    <dgm:pt modelId="{FA082B65-1CD7-426E-A3FD-459735D05CF0}" type="pres">
      <dgm:prSet presAssocID="{66CFF4B6-23C4-4C4F-8557-5EA8064A8C32}" presName="vert1" presStyleCnt="0"/>
      <dgm:spPr/>
    </dgm:pt>
    <dgm:pt modelId="{4AD45008-4CB2-4D22-9246-5EE93B50AB1A}" type="pres">
      <dgm:prSet presAssocID="{166218FC-0842-420F-9FDF-DE8F73C602CF}" presName="thickLine" presStyleLbl="alignNode1" presStyleIdx="6" presStyleCnt="7"/>
      <dgm:spPr/>
    </dgm:pt>
    <dgm:pt modelId="{20F83330-1773-46B7-97B5-2722E7CFBA19}" type="pres">
      <dgm:prSet presAssocID="{166218FC-0842-420F-9FDF-DE8F73C602CF}" presName="horz1" presStyleCnt="0"/>
      <dgm:spPr/>
    </dgm:pt>
    <dgm:pt modelId="{F0D4F996-B694-4A6B-865F-92BDC1017EBE}" type="pres">
      <dgm:prSet presAssocID="{166218FC-0842-420F-9FDF-DE8F73C602CF}" presName="tx1" presStyleLbl="revTx" presStyleIdx="6" presStyleCnt="7"/>
      <dgm:spPr/>
    </dgm:pt>
    <dgm:pt modelId="{3EFC20B4-5620-40B4-B2FD-1D793CB3DC2D}" type="pres">
      <dgm:prSet presAssocID="{166218FC-0842-420F-9FDF-DE8F73C602CF}" presName="vert1" presStyleCnt="0"/>
      <dgm:spPr/>
    </dgm:pt>
  </dgm:ptLst>
  <dgm:cxnLst>
    <dgm:cxn modelId="{5BED9424-917D-4F9A-B995-A8EB0E8A104F}" type="presOf" srcId="{0AB64A7C-A49C-47DC-AA00-6E5C9FDCA939}" destId="{476966B4-6FDC-4846-969F-E91888549CF3}" srcOrd="0" destOrd="0" presId="urn:microsoft.com/office/officeart/2008/layout/LinedList"/>
    <dgm:cxn modelId="{287D842B-0101-4597-8AAB-823282AED9E0}" type="presOf" srcId="{77BD2A93-3FAA-4CB8-9B44-BD1A384F503A}" destId="{E344F6F7-48A6-40C8-800C-105D27E24B4C}" srcOrd="0" destOrd="0" presId="urn:microsoft.com/office/officeart/2008/layout/LinedList"/>
    <dgm:cxn modelId="{7358842D-87A4-4D67-B44F-F4AB1A3C32A2}" type="presOf" srcId="{5B426229-FBBD-4DD5-97AB-F29184833A13}" destId="{ED3AC317-B5B6-480B-9DAF-C204F541515E}" srcOrd="0" destOrd="0" presId="urn:microsoft.com/office/officeart/2008/layout/LinedList"/>
    <dgm:cxn modelId="{FE6A025F-A4BB-4B28-8C11-071CAEAD6081}" srcId="{5B426229-FBBD-4DD5-97AB-F29184833A13}" destId="{77BD2A93-3FAA-4CB8-9B44-BD1A384F503A}" srcOrd="3" destOrd="0" parTransId="{DC97FF95-0C8E-4CC5-B481-05327F902015}" sibTransId="{2E84948C-39CF-4DB2-85FF-9659F6CD126F}"/>
    <dgm:cxn modelId="{A92B7963-6211-4794-B926-D64CCBEA952C}" type="presOf" srcId="{CAC3AB80-03B1-4E66-8893-90AA1EB366C3}" destId="{E1FFC1C8-FC26-40CE-91CE-0B1724A4D8A6}" srcOrd="0" destOrd="0" presId="urn:microsoft.com/office/officeart/2008/layout/LinedList"/>
    <dgm:cxn modelId="{FF1BBC53-CB32-4EF2-8BD0-349B06366091}" type="presOf" srcId="{66CFF4B6-23C4-4C4F-8557-5EA8064A8C32}" destId="{6B3DBBD9-A144-47A9-B114-C6B200990C9A}" srcOrd="0" destOrd="0" presId="urn:microsoft.com/office/officeart/2008/layout/LinedList"/>
    <dgm:cxn modelId="{29C5B379-D6C1-4209-8A50-B11021A38359}" srcId="{5B426229-FBBD-4DD5-97AB-F29184833A13}" destId="{8D7FB8A0-1DEC-4ED1-A034-B8BB36802B93}" srcOrd="2" destOrd="0" parTransId="{3ED3850A-8801-47B0-9023-B9EFE9F218A1}" sibTransId="{87205990-C7C4-4735-B6B8-62A47A112B51}"/>
    <dgm:cxn modelId="{CA3D6E5A-C9DC-4B23-8CFA-D9ECA3EFC830}" srcId="{5B426229-FBBD-4DD5-97AB-F29184833A13}" destId="{CAC3AB80-03B1-4E66-8893-90AA1EB366C3}" srcOrd="1" destOrd="0" parTransId="{453B5791-55F9-40C8-9FF4-F7758B0FCE3D}" sibTransId="{00770627-1963-44AA-A3BD-4FDC407C5174}"/>
    <dgm:cxn modelId="{57C581B6-038B-4623-84D8-583E674DC86B}" type="presOf" srcId="{166218FC-0842-420F-9FDF-DE8F73C602CF}" destId="{F0D4F996-B694-4A6B-865F-92BDC1017EBE}" srcOrd="0" destOrd="0" presId="urn:microsoft.com/office/officeart/2008/layout/LinedList"/>
    <dgm:cxn modelId="{054906BB-F1FE-4BD9-933D-42EF7D6FA749}" type="presOf" srcId="{A18CD0A8-65C4-436A-B4B8-13281239D9F5}" destId="{6EE11A9A-D0C8-4D60-86BF-43BFBA5A4790}" srcOrd="0" destOrd="0" presId="urn:microsoft.com/office/officeart/2008/layout/LinedList"/>
    <dgm:cxn modelId="{5E89EBCB-6BD0-4041-B0F5-B20B702C878F}" srcId="{5B426229-FBBD-4DD5-97AB-F29184833A13}" destId="{0AB64A7C-A49C-47DC-AA00-6E5C9FDCA939}" srcOrd="0" destOrd="0" parTransId="{6A75D04C-F746-4DB2-B5E7-0ABFDE1DAB56}" sibTransId="{7B634A20-0D3A-44BD-874D-5DC3AE173FF2}"/>
    <dgm:cxn modelId="{57A0C8D0-2A3C-4290-93E4-B9ECC7B1D587}" type="presOf" srcId="{8D7FB8A0-1DEC-4ED1-A034-B8BB36802B93}" destId="{CAAF0432-8958-4328-9BE4-DBF8BEE5D62F}" srcOrd="0" destOrd="0" presId="urn:microsoft.com/office/officeart/2008/layout/LinedList"/>
    <dgm:cxn modelId="{49C9D9DF-7EFB-45B6-B2C3-BED51B38C4F1}" srcId="{5B426229-FBBD-4DD5-97AB-F29184833A13}" destId="{A18CD0A8-65C4-436A-B4B8-13281239D9F5}" srcOrd="4" destOrd="0" parTransId="{0611B7A7-F1EA-43D1-8FF8-36AB8A05E38C}" sibTransId="{F5F300D9-5E96-4118-9718-E88925C36597}"/>
    <dgm:cxn modelId="{5758A5F1-08B4-4C56-9807-6CED72F9DA10}" srcId="{5B426229-FBBD-4DD5-97AB-F29184833A13}" destId="{166218FC-0842-420F-9FDF-DE8F73C602CF}" srcOrd="6" destOrd="0" parTransId="{BC032AEF-C39B-4394-8B99-EAD829DB92AF}" sibTransId="{E01E60D0-FEDA-4988-BA76-FA2F57C50755}"/>
    <dgm:cxn modelId="{DA7544F8-0C1B-4940-B344-F5F628216D5F}" srcId="{5B426229-FBBD-4DD5-97AB-F29184833A13}" destId="{66CFF4B6-23C4-4C4F-8557-5EA8064A8C32}" srcOrd="5" destOrd="0" parTransId="{5F131494-1AB1-45B5-B19F-55D235A91D3B}" sibTransId="{39D10D42-B4BA-4C5F-B8B0-686AE439F9BC}"/>
    <dgm:cxn modelId="{37464FED-F2B1-4510-800F-C1C0840B2804}" type="presParOf" srcId="{ED3AC317-B5B6-480B-9DAF-C204F541515E}" destId="{42245081-BC77-4311-9A9A-6857B9EBC811}" srcOrd="0" destOrd="0" presId="urn:microsoft.com/office/officeart/2008/layout/LinedList"/>
    <dgm:cxn modelId="{35759298-B13A-4689-A55E-988CC68EDB38}" type="presParOf" srcId="{ED3AC317-B5B6-480B-9DAF-C204F541515E}" destId="{336E77A0-0DB1-4652-A287-541909947F60}" srcOrd="1" destOrd="0" presId="urn:microsoft.com/office/officeart/2008/layout/LinedList"/>
    <dgm:cxn modelId="{580F8FDC-E747-43AC-A53C-2463E04B0F01}" type="presParOf" srcId="{336E77A0-0DB1-4652-A287-541909947F60}" destId="{476966B4-6FDC-4846-969F-E91888549CF3}" srcOrd="0" destOrd="0" presId="urn:microsoft.com/office/officeart/2008/layout/LinedList"/>
    <dgm:cxn modelId="{775F8197-9F17-47C8-84D5-064DC2D5C4E8}" type="presParOf" srcId="{336E77A0-0DB1-4652-A287-541909947F60}" destId="{98858374-06F0-4745-8A9E-73FBD0383E9F}" srcOrd="1" destOrd="0" presId="urn:microsoft.com/office/officeart/2008/layout/LinedList"/>
    <dgm:cxn modelId="{6AF5D34D-1BA6-4BA4-B812-CC67ADE2CA0B}" type="presParOf" srcId="{ED3AC317-B5B6-480B-9DAF-C204F541515E}" destId="{6AE0DBF7-C6ED-4BCF-ABB1-EF64B6418BF5}" srcOrd="2" destOrd="0" presId="urn:microsoft.com/office/officeart/2008/layout/LinedList"/>
    <dgm:cxn modelId="{FA7C9AC0-26F3-40FC-AE54-C11140A280A0}" type="presParOf" srcId="{ED3AC317-B5B6-480B-9DAF-C204F541515E}" destId="{DAC17B7F-017A-4DE2-8280-FAEB19A1AED8}" srcOrd="3" destOrd="0" presId="urn:microsoft.com/office/officeart/2008/layout/LinedList"/>
    <dgm:cxn modelId="{DF76B526-D539-4DC6-88B6-8F2CC6552368}" type="presParOf" srcId="{DAC17B7F-017A-4DE2-8280-FAEB19A1AED8}" destId="{E1FFC1C8-FC26-40CE-91CE-0B1724A4D8A6}" srcOrd="0" destOrd="0" presId="urn:microsoft.com/office/officeart/2008/layout/LinedList"/>
    <dgm:cxn modelId="{1B6D088D-AE2F-47FB-BD2A-865F398B6B7E}" type="presParOf" srcId="{DAC17B7F-017A-4DE2-8280-FAEB19A1AED8}" destId="{062EC200-4AC8-4716-BA34-9D3350C5FF00}" srcOrd="1" destOrd="0" presId="urn:microsoft.com/office/officeart/2008/layout/LinedList"/>
    <dgm:cxn modelId="{E2669DF7-48EE-4F03-B613-9D1EEE0EBB3B}" type="presParOf" srcId="{ED3AC317-B5B6-480B-9DAF-C204F541515E}" destId="{36955F3F-321E-410B-88FB-65209AA7A590}" srcOrd="4" destOrd="0" presId="urn:microsoft.com/office/officeart/2008/layout/LinedList"/>
    <dgm:cxn modelId="{29833863-41E8-405D-9DB4-4FEDECE76E93}" type="presParOf" srcId="{ED3AC317-B5B6-480B-9DAF-C204F541515E}" destId="{EDE4EFD0-339D-4727-9FB5-4B47F2AEA250}" srcOrd="5" destOrd="0" presId="urn:microsoft.com/office/officeart/2008/layout/LinedList"/>
    <dgm:cxn modelId="{1A7228A2-489E-4E1E-84BE-2499C2944213}" type="presParOf" srcId="{EDE4EFD0-339D-4727-9FB5-4B47F2AEA250}" destId="{CAAF0432-8958-4328-9BE4-DBF8BEE5D62F}" srcOrd="0" destOrd="0" presId="urn:microsoft.com/office/officeart/2008/layout/LinedList"/>
    <dgm:cxn modelId="{A5FC0414-4A8A-42B2-B719-B3A2E5E9C5D4}" type="presParOf" srcId="{EDE4EFD0-339D-4727-9FB5-4B47F2AEA250}" destId="{08CB42DF-C94A-4801-A257-4939E038EE08}" srcOrd="1" destOrd="0" presId="urn:microsoft.com/office/officeart/2008/layout/LinedList"/>
    <dgm:cxn modelId="{526BB5F2-49F0-4B1D-BBB9-C077A12BD934}" type="presParOf" srcId="{ED3AC317-B5B6-480B-9DAF-C204F541515E}" destId="{5891B1AE-FA62-4035-943D-AC18E77643F0}" srcOrd="6" destOrd="0" presId="urn:microsoft.com/office/officeart/2008/layout/LinedList"/>
    <dgm:cxn modelId="{0E20D794-1DCF-425C-9000-C8F4F39451AE}" type="presParOf" srcId="{ED3AC317-B5B6-480B-9DAF-C204F541515E}" destId="{AF167367-38FA-4316-AD8F-D4C6522A7607}" srcOrd="7" destOrd="0" presId="urn:microsoft.com/office/officeart/2008/layout/LinedList"/>
    <dgm:cxn modelId="{C25F7138-43B5-4AF6-8D37-54ABAF6E905C}" type="presParOf" srcId="{AF167367-38FA-4316-AD8F-D4C6522A7607}" destId="{E344F6F7-48A6-40C8-800C-105D27E24B4C}" srcOrd="0" destOrd="0" presId="urn:microsoft.com/office/officeart/2008/layout/LinedList"/>
    <dgm:cxn modelId="{23C9E421-B703-4733-9508-EE32988897C5}" type="presParOf" srcId="{AF167367-38FA-4316-AD8F-D4C6522A7607}" destId="{7089AB09-B1AE-498F-A511-66EED7F37BFD}" srcOrd="1" destOrd="0" presId="urn:microsoft.com/office/officeart/2008/layout/LinedList"/>
    <dgm:cxn modelId="{06C707E7-9200-4093-BD72-FED51F9D9ABE}" type="presParOf" srcId="{ED3AC317-B5B6-480B-9DAF-C204F541515E}" destId="{CCE83636-E622-4C75-A7F0-080EFAF0F88D}" srcOrd="8" destOrd="0" presId="urn:microsoft.com/office/officeart/2008/layout/LinedList"/>
    <dgm:cxn modelId="{C7447B60-F34C-416F-981F-2C09A37BB94A}" type="presParOf" srcId="{ED3AC317-B5B6-480B-9DAF-C204F541515E}" destId="{A0C359F6-0994-44BD-B015-B09D9E855018}" srcOrd="9" destOrd="0" presId="urn:microsoft.com/office/officeart/2008/layout/LinedList"/>
    <dgm:cxn modelId="{5AD1B24C-6554-489A-9868-BB25AA976196}" type="presParOf" srcId="{A0C359F6-0994-44BD-B015-B09D9E855018}" destId="{6EE11A9A-D0C8-4D60-86BF-43BFBA5A4790}" srcOrd="0" destOrd="0" presId="urn:microsoft.com/office/officeart/2008/layout/LinedList"/>
    <dgm:cxn modelId="{2FB262FF-F88A-43A2-98C8-84A20A94070C}" type="presParOf" srcId="{A0C359F6-0994-44BD-B015-B09D9E855018}" destId="{5EB3D5A3-68E3-458C-9B61-DD35D150C88F}" srcOrd="1" destOrd="0" presId="urn:microsoft.com/office/officeart/2008/layout/LinedList"/>
    <dgm:cxn modelId="{73F608BB-F57B-43D7-9817-C7660EAF2F43}" type="presParOf" srcId="{ED3AC317-B5B6-480B-9DAF-C204F541515E}" destId="{A586AF03-2306-4F78-84DB-A55221A35C47}" srcOrd="10" destOrd="0" presId="urn:microsoft.com/office/officeart/2008/layout/LinedList"/>
    <dgm:cxn modelId="{50DB1E38-E9BB-4B72-A900-29C33ED93502}" type="presParOf" srcId="{ED3AC317-B5B6-480B-9DAF-C204F541515E}" destId="{4C9A31C7-F0CB-49A3-B762-A2357CF962FF}" srcOrd="11" destOrd="0" presId="urn:microsoft.com/office/officeart/2008/layout/LinedList"/>
    <dgm:cxn modelId="{AECCE489-D6E4-4608-9064-29E22959F95D}" type="presParOf" srcId="{4C9A31C7-F0CB-49A3-B762-A2357CF962FF}" destId="{6B3DBBD9-A144-47A9-B114-C6B200990C9A}" srcOrd="0" destOrd="0" presId="urn:microsoft.com/office/officeart/2008/layout/LinedList"/>
    <dgm:cxn modelId="{274F5E7F-B293-4352-B0EF-CE1340A36C3C}" type="presParOf" srcId="{4C9A31C7-F0CB-49A3-B762-A2357CF962FF}" destId="{FA082B65-1CD7-426E-A3FD-459735D05CF0}" srcOrd="1" destOrd="0" presId="urn:microsoft.com/office/officeart/2008/layout/LinedList"/>
    <dgm:cxn modelId="{A3DAE9F9-FF05-42E8-8FA1-B9BCA18E2127}" type="presParOf" srcId="{ED3AC317-B5B6-480B-9DAF-C204F541515E}" destId="{4AD45008-4CB2-4D22-9246-5EE93B50AB1A}" srcOrd="12" destOrd="0" presId="urn:microsoft.com/office/officeart/2008/layout/LinedList"/>
    <dgm:cxn modelId="{A650649E-E3E8-4377-BFC7-AB89E46B7B0D}" type="presParOf" srcId="{ED3AC317-B5B6-480B-9DAF-C204F541515E}" destId="{20F83330-1773-46B7-97B5-2722E7CFBA19}" srcOrd="13" destOrd="0" presId="urn:microsoft.com/office/officeart/2008/layout/LinedList"/>
    <dgm:cxn modelId="{2FE42893-FB30-4E61-B1FE-696B02058197}" type="presParOf" srcId="{20F83330-1773-46B7-97B5-2722E7CFBA19}" destId="{F0D4F996-B694-4A6B-865F-92BDC1017EBE}" srcOrd="0" destOrd="0" presId="urn:microsoft.com/office/officeart/2008/layout/LinedList"/>
    <dgm:cxn modelId="{97ED8AA4-291A-4508-B98D-5133D6ADD450}" type="presParOf" srcId="{20F83330-1773-46B7-97B5-2722E7CFBA19}" destId="{3EFC20B4-5620-40B4-B2FD-1D793CB3DC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FC5462-30F6-4EDB-BB2E-1B58B474514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20166B0-4DAA-4C83-BA4C-ABFA814D898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 dirty="0">
              <a:solidFill>
                <a:srgbClr val="1A1A1A"/>
              </a:solidFill>
              <a:latin typeface="+mj-lt"/>
            </a:rPr>
            <a:t>More than a quarter of the participants reported </a:t>
          </a:r>
          <a:r>
            <a:rPr lang="en-US" i="0" dirty="0">
              <a:solidFill>
                <a:schemeClr val="accent3"/>
              </a:solidFill>
              <a:latin typeface="+mj-lt"/>
            </a:rPr>
            <a:t>moderate to severe depression </a:t>
          </a:r>
          <a:r>
            <a:rPr lang="en-US" i="0" dirty="0">
              <a:solidFill>
                <a:srgbClr val="1A1A1A"/>
              </a:solidFill>
              <a:latin typeface="+mj-lt"/>
            </a:rPr>
            <a:t>with higher levels in certain provinces. </a:t>
          </a:r>
          <a:endParaRPr lang="en-ZA" i="0" dirty="0">
            <a:latin typeface="+mj-lt"/>
          </a:endParaRPr>
        </a:p>
      </dgm:t>
    </dgm:pt>
    <dgm:pt modelId="{01CF5252-7187-4CA2-9F9D-B70C35A7E9D5}" type="parTrans" cxnId="{993D4DA3-5746-4CC4-B015-D23F6B88948B}">
      <dgm:prSet/>
      <dgm:spPr/>
      <dgm:t>
        <a:bodyPr/>
        <a:lstStyle/>
        <a:p>
          <a:endParaRPr lang="en-ZA"/>
        </a:p>
      </dgm:t>
    </dgm:pt>
    <dgm:pt modelId="{DDDB1CCE-5577-44F7-AFF5-BBA28FDE42AF}" type="sibTrans" cxnId="{993D4DA3-5746-4CC4-B015-D23F6B88948B}">
      <dgm:prSet/>
      <dgm:spPr/>
      <dgm:t>
        <a:bodyPr/>
        <a:lstStyle/>
        <a:p>
          <a:endParaRPr lang="en-ZA"/>
        </a:p>
      </dgm:t>
    </dgm:pt>
    <dgm:pt modelId="{AABF16DF-8709-44E9-9901-88C9B46D1C05}">
      <dgm:prSet/>
      <dgm:spPr/>
      <dgm:t>
        <a:bodyPr/>
        <a:lstStyle/>
        <a:p>
          <a:r>
            <a:rPr lang="en-US" i="0" dirty="0">
              <a:solidFill>
                <a:schemeClr val="accent3"/>
              </a:solidFill>
              <a:latin typeface="+mj-lt"/>
            </a:rPr>
            <a:t>Probable anxiety and Adverse childhood experiences(ACE)</a:t>
          </a:r>
          <a:r>
            <a:rPr lang="en-US" i="0" dirty="0">
              <a:solidFill>
                <a:srgbClr val="1A1A1A"/>
              </a:solidFill>
              <a:latin typeface="+mj-lt"/>
            </a:rPr>
            <a:t> exposure differs across the provinces. </a:t>
          </a:r>
        </a:p>
      </dgm:t>
    </dgm:pt>
    <dgm:pt modelId="{05E74D15-EB9E-41CA-B846-5F5D566D1FF1}" type="parTrans" cxnId="{09C84D7F-2E01-43C6-82EA-42AD97A051C4}">
      <dgm:prSet/>
      <dgm:spPr/>
      <dgm:t>
        <a:bodyPr/>
        <a:lstStyle/>
        <a:p>
          <a:endParaRPr lang="en-ZA"/>
        </a:p>
      </dgm:t>
    </dgm:pt>
    <dgm:pt modelId="{D69B1C22-90D8-4F32-ADD8-72F1F89580BE}" type="sibTrans" cxnId="{09C84D7F-2E01-43C6-82EA-42AD97A051C4}">
      <dgm:prSet/>
      <dgm:spPr/>
      <dgm:t>
        <a:bodyPr/>
        <a:lstStyle/>
        <a:p>
          <a:endParaRPr lang="en-ZA"/>
        </a:p>
      </dgm:t>
    </dgm:pt>
    <dgm:pt modelId="{F624C053-07DA-4D2A-AAE1-D71C1A2FB7B8}">
      <dgm:prSet/>
      <dgm:spPr/>
      <dgm:t>
        <a:bodyPr/>
        <a:lstStyle/>
        <a:p>
          <a:r>
            <a:rPr lang="en-US" i="0" dirty="0">
              <a:solidFill>
                <a:srgbClr val="1A1A1A"/>
              </a:solidFill>
              <a:latin typeface="+mj-lt"/>
            </a:rPr>
            <a:t>Depression and anxiety were more frequently observed among:</a:t>
          </a:r>
        </a:p>
      </dgm:t>
    </dgm:pt>
    <dgm:pt modelId="{73FBBBDA-C63E-4CC8-B3C1-B60CA40ACBF4}" type="parTrans" cxnId="{2AE81739-919A-4ACA-99E7-921F6B9D1F2B}">
      <dgm:prSet/>
      <dgm:spPr/>
      <dgm:t>
        <a:bodyPr/>
        <a:lstStyle/>
        <a:p>
          <a:endParaRPr lang="en-ZA"/>
        </a:p>
      </dgm:t>
    </dgm:pt>
    <dgm:pt modelId="{DED2AA5B-FF27-46EF-8198-730545058671}" type="sibTrans" cxnId="{2AE81739-919A-4ACA-99E7-921F6B9D1F2B}">
      <dgm:prSet/>
      <dgm:spPr/>
      <dgm:t>
        <a:bodyPr/>
        <a:lstStyle/>
        <a:p>
          <a:endParaRPr lang="en-ZA"/>
        </a:p>
      </dgm:t>
    </dgm:pt>
    <dgm:pt modelId="{1B7111AE-D905-4B4F-B83D-0A3FFCE8F29C}">
      <dgm:prSet/>
      <dgm:spPr/>
      <dgm:t>
        <a:bodyPr/>
        <a:lstStyle/>
        <a:p>
          <a:r>
            <a:rPr lang="en-US" b="0" i="0" dirty="0">
              <a:latin typeface="+mj-lt"/>
            </a:rPr>
            <a:t>Mental health risk has associations with </a:t>
          </a:r>
          <a:r>
            <a:rPr lang="en-US" b="0" i="0" dirty="0">
              <a:solidFill>
                <a:schemeClr val="accent3"/>
              </a:solidFill>
              <a:latin typeface="+mj-lt"/>
            </a:rPr>
            <a:t>poverty</a:t>
          </a:r>
          <a:r>
            <a:rPr lang="en-US" b="0" i="0" dirty="0">
              <a:latin typeface="+mj-lt"/>
            </a:rPr>
            <a:t> and with higher prevalence previously reported in</a:t>
          </a:r>
          <a:r>
            <a:rPr lang="en-US" b="0" i="0" dirty="0">
              <a:solidFill>
                <a:schemeClr val="accent3"/>
              </a:solidFill>
              <a:latin typeface="+mj-lt"/>
            </a:rPr>
            <a:t> rural areas</a:t>
          </a:r>
          <a:endParaRPr lang="en-US" b="0" i="0" dirty="0">
            <a:solidFill>
              <a:schemeClr val="accent3"/>
            </a:solidFill>
            <a:effectLst/>
            <a:latin typeface="+mj-lt"/>
          </a:endParaRPr>
        </a:p>
      </dgm:t>
    </dgm:pt>
    <dgm:pt modelId="{914BA4DA-7B46-4B3E-AEC4-AF6A9B2CBB5C}" type="parTrans" cxnId="{5DB70323-A5EC-4AF5-8F3C-12F2B97B68FE}">
      <dgm:prSet/>
      <dgm:spPr/>
      <dgm:t>
        <a:bodyPr/>
        <a:lstStyle/>
        <a:p>
          <a:endParaRPr lang="en-ZA"/>
        </a:p>
      </dgm:t>
    </dgm:pt>
    <dgm:pt modelId="{1EFD30E6-1630-4752-A82B-BF15B1016260}" type="sibTrans" cxnId="{5DB70323-A5EC-4AF5-8F3C-12F2B97B68FE}">
      <dgm:prSet/>
      <dgm:spPr/>
      <dgm:t>
        <a:bodyPr/>
        <a:lstStyle/>
        <a:p>
          <a:endParaRPr lang="en-ZA"/>
        </a:p>
      </dgm:t>
    </dgm:pt>
    <dgm:pt modelId="{65ADE0B2-6913-4E37-8A81-C833ED9A2BC2}">
      <dgm:prSet/>
      <dgm:spPr/>
      <dgm:t>
        <a:bodyPr/>
        <a:lstStyle/>
        <a:p>
          <a:r>
            <a:rPr lang="en-US" i="0" dirty="0">
              <a:solidFill>
                <a:srgbClr val="1A1A1A"/>
              </a:solidFill>
              <a:latin typeface="+mj-lt"/>
            </a:rPr>
            <a:t>older, widowed, divorced, or separated adults</a:t>
          </a:r>
        </a:p>
      </dgm:t>
    </dgm:pt>
    <dgm:pt modelId="{D4FE76DF-0DF0-4BCE-853E-BB1C61B087A0}" type="parTrans" cxnId="{102821BC-FC15-42E9-9643-6CFD8816D1B0}">
      <dgm:prSet/>
      <dgm:spPr/>
      <dgm:t>
        <a:bodyPr/>
        <a:lstStyle/>
        <a:p>
          <a:endParaRPr lang="en-ZA"/>
        </a:p>
      </dgm:t>
    </dgm:pt>
    <dgm:pt modelId="{5DB9F720-1BA9-4501-BC75-E64A8F7B5C59}" type="sibTrans" cxnId="{102821BC-FC15-42E9-9643-6CFD8816D1B0}">
      <dgm:prSet/>
      <dgm:spPr/>
      <dgm:t>
        <a:bodyPr/>
        <a:lstStyle/>
        <a:p>
          <a:endParaRPr lang="en-ZA"/>
        </a:p>
      </dgm:t>
    </dgm:pt>
    <dgm:pt modelId="{834C04E7-6037-419A-AA58-B8F87AAA9417}">
      <dgm:prSet/>
      <dgm:spPr/>
      <dgm:t>
        <a:bodyPr/>
        <a:lstStyle/>
        <a:p>
          <a:r>
            <a:rPr lang="en-US" i="0" dirty="0">
              <a:solidFill>
                <a:srgbClr val="1A1A1A"/>
              </a:solidFill>
              <a:latin typeface="+mj-lt"/>
            </a:rPr>
            <a:t>those with less education</a:t>
          </a:r>
        </a:p>
      </dgm:t>
    </dgm:pt>
    <dgm:pt modelId="{FB106912-47D2-4708-9F8C-FA6F66E6699A}" type="parTrans" cxnId="{27AA77CC-8211-42D7-B726-90DF40B1F9DE}">
      <dgm:prSet/>
      <dgm:spPr/>
      <dgm:t>
        <a:bodyPr/>
        <a:lstStyle/>
        <a:p>
          <a:endParaRPr lang="en-ZA"/>
        </a:p>
      </dgm:t>
    </dgm:pt>
    <dgm:pt modelId="{8A3F27F7-C2BD-4938-8D7F-37B82E1B1511}" type="sibTrans" cxnId="{27AA77CC-8211-42D7-B726-90DF40B1F9DE}">
      <dgm:prSet/>
      <dgm:spPr/>
      <dgm:t>
        <a:bodyPr/>
        <a:lstStyle/>
        <a:p>
          <a:endParaRPr lang="en-ZA"/>
        </a:p>
      </dgm:t>
    </dgm:pt>
    <dgm:pt modelId="{12741336-56C7-4A1F-BCB6-65DAF35114AC}">
      <dgm:prSet/>
      <dgm:spPr/>
      <dgm:t>
        <a:bodyPr/>
        <a:lstStyle/>
        <a:p>
          <a:r>
            <a:rPr lang="en-US" i="0" dirty="0">
              <a:solidFill>
                <a:srgbClr val="1A1A1A"/>
              </a:solidFill>
              <a:latin typeface="+mj-lt"/>
            </a:rPr>
            <a:t>fewer household assets</a:t>
          </a:r>
        </a:p>
      </dgm:t>
    </dgm:pt>
    <dgm:pt modelId="{949CB86A-7015-4B03-9B8D-5CBDB77874E2}" type="parTrans" cxnId="{89299397-8B1A-46DC-AADD-861F0BD9DD7D}">
      <dgm:prSet/>
      <dgm:spPr/>
      <dgm:t>
        <a:bodyPr/>
        <a:lstStyle/>
        <a:p>
          <a:endParaRPr lang="en-ZA"/>
        </a:p>
      </dgm:t>
    </dgm:pt>
    <dgm:pt modelId="{3A35A8D8-5CBF-4D81-B1BA-83539CC6BF1E}" type="sibTrans" cxnId="{89299397-8B1A-46DC-AADD-861F0BD9DD7D}">
      <dgm:prSet/>
      <dgm:spPr/>
      <dgm:t>
        <a:bodyPr/>
        <a:lstStyle/>
        <a:p>
          <a:endParaRPr lang="en-ZA"/>
        </a:p>
      </dgm:t>
    </dgm:pt>
    <dgm:pt modelId="{83219BED-83A6-4B5B-B08D-841590A92F5E}">
      <dgm:prSet/>
      <dgm:spPr/>
      <dgm:t>
        <a:bodyPr/>
        <a:lstStyle/>
        <a:p>
          <a:r>
            <a:rPr lang="en-US" i="0">
              <a:solidFill>
                <a:srgbClr val="1A1A1A"/>
              </a:solidFill>
              <a:latin typeface="+mj-lt"/>
            </a:rPr>
            <a:t>and</a:t>
          </a:r>
          <a:r>
            <a:rPr lang="en-US" i="0" dirty="0">
              <a:solidFill>
                <a:srgbClr val="1A1A1A"/>
              </a:solidFill>
              <a:latin typeface="+mj-lt"/>
            </a:rPr>
            <a:t>/or higher ACE exposure. </a:t>
          </a:r>
        </a:p>
      </dgm:t>
    </dgm:pt>
    <dgm:pt modelId="{88279663-7FFC-4F63-9736-F22EEC9F5E66}" type="parTrans" cxnId="{0D4E6EFD-FF5F-4872-9816-8EDD9423A11E}">
      <dgm:prSet/>
      <dgm:spPr/>
      <dgm:t>
        <a:bodyPr/>
        <a:lstStyle/>
        <a:p>
          <a:endParaRPr lang="en-ZA"/>
        </a:p>
      </dgm:t>
    </dgm:pt>
    <dgm:pt modelId="{9C513A25-D3F7-47C5-839B-E98A6335E25F}" type="sibTrans" cxnId="{0D4E6EFD-FF5F-4872-9816-8EDD9423A11E}">
      <dgm:prSet/>
      <dgm:spPr/>
      <dgm:t>
        <a:bodyPr/>
        <a:lstStyle/>
        <a:p>
          <a:endParaRPr lang="en-ZA"/>
        </a:p>
      </dgm:t>
    </dgm:pt>
    <dgm:pt modelId="{4B9A17F0-316F-4F02-AD53-BF85EFD9BD68}" type="pres">
      <dgm:prSet presAssocID="{73FC5462-30F6-4EDB-BB2E-1B58B474514F}" presName="vert0" presStyleCnt="0">
        <dgm:presLayoutVars>
          <dgm:dir/>
          <dgm:animOne val="branch"/>
          <dgm:animLvl val="lvl"/>
        </dgm:presLayoutVars>
      </dgm:prSet>
      <dgm:spPr/>
    </dgm:pt>
    <dgm:pt modelId="{D31E3EBE-56C3-431A-ABCF-0FFCFC027F39}" type="pres">
      <dgm:prSet presAssocID="{620166B0-4DAA-4C83-BA4C-ABFA814D8985}" presName="thickLine" presStyleLbl="alignNode1" presStyleIdx="0" presStyleCnt="4"/>
      <dgm:spPr/>
    </dgm:pt>
    <dgm:pt modelId="{A9D6AE07-3BB9-4867-8152-250D13FB472C}" type="pres">
      <dgm:prSet presAssocID="{620166B0-4DAA-4C83-BA4C-ABFA814D8985}" presName="horz1" presStyleCnt="0"/>
      <dgm:spPr/>
    </dgm:pt>
    <dgm:pt modelId="{75EF3B0C-2146-4300-9703-EDD2674BACDD}" type="pres">
      <dgm:prSet presAssocID="{620166B0-4DAA-4C83-BA4C-ABFA814D8985}" presName="tx1" presStyleLbl="revTx" presStyleIdx="0" presStyleCnt="8" custScaleX="500000"/>
      <dgm:spPr/>
    </dgm:pt>
    <dgm:pt modelId="{A66AA85B-8601-4A2D-8D8E-E31F55DD61FE}" type="pres">
      <dgm:prSet presAssocID="{620166B0-4DAA-4C83-BA4C-ABFA814D8985}" presName="vert1" presStyleCnt="0"/>
      <dgm:spPr/>
    </dgm:pt>
    <dgm:pt modelId="{FFF44915-7E62-4932-810C-7581085625C8}" type="pres">
      <dgm:prSet presAssocID="{AABF16DF-8709-44E9-9901-88C9B46D1C05}" presName="thickLine" presStyleLbl="alignNode1" presStyleIdx="1" presStyleCnt="4"/>
      <dgm:spPr/>
    </dgm:pt>
    <dgm:pt modelId="{93E6CF10-FAA8-4FB3-A4BD-222B6B6EA589}" type="pres">
      <dgm:prSet presAssocID="{AABF16DF-8709-44E9-9901-88C9B46D1C05}" presName="horz1" presStyleCnt="0"/>
      <dgm:spPr/>
    </dgm:pt>
    <dgm:pt modelId="{7BD0F9D7-90D2-4822-8A05-07B3D2BB1A8B}" type="pres">
      <dgm:prSet presAssocID="{AABF16DF-8709-44E9-9901-88C9B46D1C05}" presName="tx1" presStyleLbl="revTx" presStyleIdx="1" presStyleCnt="8" custScaleX="500000"/>
      <dgm:spPr/>
    </dgm:pt>
    <dgm:pt modelId="{335F3D46-F912-465E-9766-32D5703587D2}" type="pres">
      <dgm:prSet presAssocID="{AABF16DF-8709-44E9-9901-88C9B46D1C05}" presName="vert1" presStyleCnt="0"/>
      <dgm:spPr/>
    </dgm:pt>
    <dgm:pt modelId="{29ED7CDE-DE6C-4F8C-B66E-F6B4A76C86E9}" type="pres">
      <dgm:prSet presAssocID="{F624C053-07DA-4D2A-AAE1-D71C1A2FB7B8}" presName="thickLine" presStyleLbl="alignNode1" presStyleIdx="2" presStyleCnt="4"/>
      <dgm:spPr/>
    </dgm:pt>
    <dgm:pt modelId="{AD2EA8DA-A633-4FE8-BC75-9012C8615379}" type="pres">
      <dgm:prSet presAssocID="{F624C053-07DA-4D2A-AAE1-D71C1A2FB7B8}" presName="horz1" presStyleCnt="0"/>
      <dgm:spPr/>
    </dgm:pt>
    <dgm:pt modelId="{C73CF70F-10AA-4942-97EA-9207A78E863D}" type="pres">
      <dgm:prSet presAssocID="{F624C053-07DA-4D2A-AAE1-D71C1A2FB7B8}" presName="tx1" presStyleLbl="revTx" presStyleIdx="2" presStyleCnt="8" custScaleX="249984"/>
      <dgm:spPr/>
    </dgm:pt>
    <dgm:pt modelId="{5D3F0FFD-127E-4FBB-9CD9-E59DD037F970}" type="pres">
      <dgm:prSet presAssocID="{F624C053-07DA-4D2A-AAE1-D71C1A2FB7B8}" presName="vert1" presStyleCnt="0"/>
      <dgm:spPr/>
    </dgm:pt>
    <dgm:pt modelId="{C47BE47D-59D5-46EA-918F-A7680A52E08C}" type="pres">
      <dgm:prSet presAssocID="{65ADE0B2-6913-4E37-8A81-C833ED9A2BC2}" presName="vertSpace2a" presStyleCnt="0"/>
      <dgm:spPr/>
    </dgm:pt>
    <dgm:pt modelId="{6100D17B-3ECC-456E-A64D-A8B8F66AD224}" type="pres">
      <dgm:prSet presAssocID="{65ADE0B2-6913-4E37-8A81-C833ED9A2BC2}" presName="horz2" presStyleCnt="0"/>
      <dgm:spPr/>
    </dgm:pt>
    <dgm:pt modelId="{C6EC4EC3-7187-4924-93B9-37BDF6FD1F02}" type="pres">
      <dgm:prSet presAssocID="{65ADE0B2-6913-4E37-8A81-C833ED9A2BC2}" presName="horzSpace2" presStyleCnt="0"/>
      <dgm:spPr/>
    </dgm:pt>
    <dgm:pt modelId="{0EA1E7FD-A73A-4789-92F7-AD58E1DB1BD4}" type="pres">
      <dgm:prSet presAssocID="{65ADE0B2-6913-4E37-8A81-C833ED9A2BC2}" presName="tx2" presStyleLbl="revTx" presStyleIdx="3" presStyleCnt="8"/>
      <dgm:spPr/>
    </dgm:pt>
    <dgm:pt modelId="{031118D9-CACA-4AA9-BDA8-45A93CC10164}" type="pres">
      <dgm:prSet presAssocID="{65ADE0B2-6913-4E37-8A81-C833ED9A2BC2}" presName="vert2" presStyleCnt="0"/>
      <dgm:spPr/>
    </dgm:pt>
    <dgm:pt modelId="{DC82752B-2827-4C1D-B4E0-2317F45E3A42}" type="pres">
      <dgm:prSet presAssocID="{65ADE0B2-6913-4E37-8A81-C833ED9A2BC2}" presName="thinLine2b" presStyleLbl="callout" presStyleIdx="0" presStyleCnt="4"/>
      <dgm:spPr/>
    </dgm:pt>
    <dgm:pt modelId="{5D52EFCD-83DE-44C3-8363-10E60BB22EF6}" type="pres">
      <dgm:prSet presAssocID="{65ADE0B2-6913-4E37-8A81-C833ED9A2BC2}" presName="vertSpace2b" presStyleCnt="0"/>
      <dgm:spPr/>
    </dgm:pt>
    <dgm:pt modelId="{5A6E731E-8F71-4B60-A270-4BDC4CF65CB5}" type="pres">
      <dgm:prSet presAssocID="{834C04E7-6037-419A-AA58-B8F87AAA9417}" presName="horz2" presStyleCnt="0"/>
      <dgm:spPr/>
    </dgm:pt>
    <dgm:pt modelId="{F1DD782F-7D73-419F-A410-010AF54800D7}" type="pres">
      <dgm:prSet presAssocID="{834C04E7-6037-419A-AA58-B8F87AAA9417}" presName="horzSpace2" presStyleCnt="0"/>
      <dgm:spPr/>
    </dgm:pt>
    <dgm:pt modelId="{3DB0A28A-80B3-4F8E-9C09-C09CBF67517A}" type="pres">
      <dgm:prSet presAssocID="{834C04E7-6037-419A-AA58-B8F87AAA9417}" presName="tx2" presStyleLbl="revTx" presStyleIdx="4" presStyleCnt="8"/>
      <dgm:spPr/>
    </dgm:pt>
    <dgm:pt modelId="{F62D448F-76AA-437B-90E7-7369F9FB8890}" type="pres">
      <dgm:prSet presAssocID="{834C04E7-6037-419A-AA58-B8F87AAA9417}" presName="vert2" presStyleCnt="0"/>
      <dgm:spPr/>
    </dgm:pt>
    <dgm:pt modelId="{12CFD71C-5BCD-4129-AE37-7E0E989C109C}" type="pres">
      <dgm:prSet presAssocID="{834C04E7-6037-419A-AA58-B8F87AAA9417}" presName="thinLine2b" presStyleLbl="callout" presStyleIdx="1" presStyleCnt="4"/>
      <dgm:spPr/>
    </dgm:pt>
    <dgm:pt modelId="{AFC30480-2B25-4A98-BE93-2529860039A8}" type="pres">
      <dgm:prSet presAssocID="{834C04E7-6037-419A-AA58-B8F87AAA9417}" presName="vertSpace2b" presStyleCnt="0"/>
      <dgm:spPr/>
    </dgm:pt>
    <dgm:pt modelId="{0A38434E-B4CC-4E54-BE33-F68A78C5F054}" type="pres">
      <dgm:prSet presAssocID="{12741336-56C7-4A1F-BCB6-65DAF35114AC}" presName="horz2" presStyleCnt="0"/>
      <dgm:spPr/>
    </dgm:pt>
    <dgm:pt modelId="{89CBC989-2E59-44A2-AADB-265D0E3AE414}" type="pres">
      <dgm:prSet presAssocID="{12741336-56C7-4A1F-BCB6-65DAF35114AC}" presName="horzSpace2" presStyleCnt="0"/>
      <dgm:spPr/>
    </dgm:pt>
    <dgm:pt modelId="{29310703-E119-48FE-9ECF-A47CB616433B}" type="pres">
      <dgm:prSet presAssocID="{12741336-56C7-4A1F-BCB6-65DAF35114AC}" presName="tx2" presStyleLbl="revTx" presStyleIdx="5" presStyleCnt="8"/>
      <dgm:spPr/>
    </dgm:pt>
    <dgm:pt modelId="{8EF806B2-DCDA-433B-821A-16AFE9E4FB7A}" type="pres">
      <dgm:prSet presAssocID="{12741336-56C7-4A1F-BCB6-65DAF35114AC}" presName="vert2" presStyleCnt="0"/>
      <dgm:spPr/>
    </dgm:pt>
    <dgm:pt modelId="{A01AD0A4-CF02-46B7-8765-97AF19C3EB93}" type="pres">
      <dgm:prSet presAssocID="{12741336-56C7-4A1F-BCB6-65DAF35114AC}" presName="thinLine2b" presStyleLbl="callout" presStyleIdx="2" presStyleCnt="4"/>
      <dgm:spPr/>
    </dgm:pt>
    <dgm:pt modelId="{737247A7-BD44-4B0E-8DF6-ED8FAA93FFCA}" type="pres">
      <dgm:prSet presAssocID="{12741336-56C7-4A1F-BCB6-65DAF35114AC}" presName="vertSpace2b" presStyleCnt="0"/>
      <dgm:spPr/>
    </dgm:pt>
    <dgm:pt modelId="{CE0EF460-858D-4ABF-AA81-2B02E8459B6D}" type="pres">
      <dgm:prSet presAssocID="{83219BED-83A6-4B5B-B08D-841590A92F5E}" presName="horz2" presStyleCnt="0"/>
      <dgm:spPr/>
    </dgm:pt>
    <dgm:pt modelId="{A1D06E65-791E-4751-BE73-CBFB9B77138F}" type="pres">
      <dgm:prSet presAssocID="{83219BED-83A6-4B5B-B08D-841590A92F5E}" presName="horzSpace2" presStyleCnt="0"/>
      <dgm:spPr/>
    </dgm:pt>
    <dgm:pt modelId="{98245770-458D-42D0-B029-115A1C804DCE}" type="pres">
      <dgm:prSet presAssocID="{83219BED-83A6-4B5B-B08D-841590A92F5E}" presName="tx2" presStyleLbl="revTx" presStyleIdx="6" presStyleCnt="8"/>
      <dgm:spPr/>
    </dgm:pt>
    <dgm:pt modelId="{85A9253B-C51B-4446-8ED3-0F1976BA1096}" type="pres">
      <dgm:prSet presAssocID="{83219BED-83A6-4B5B-B08D-841590A92F5E}" presName="vert2" presStyleCnt="0"/>
      <dgm:spPr/>
    </dgm:pt>
    <dgm:pt modelId="{3D1C4BCE-6F43-4062-B5C4-45DFC12C1E5A}" type="pres">
      <dgm:prSet presAssocID="{83219BED-83A6-4B5B-B08D-841590A92F5E}" presName="thinLine2b" presStyleLbl="callout" presStyleIdx="3" presStyleCnt="4"/>
      <dgm:spPr/>
    </dgm:pt>
    <dgm:pt modelId="{49F90156-2BB6-4525-8257-AD6F8547A889}" type="pres">
      <dgm:prSet presAssocID="{83219BED-83A6-4B5B-B08D-841590A92F5E}" presName="vertSpace2b" presStyleCnt="0"/>
      <dgm:spPr/>
    </dgm:pt>
    <dgm:pt modelId="{10F405B7-8FC2-494A-B107-E65EFF4ECE40}" type="pres">
      <dgm:prSet presAssocID="{1B7111AE-D905-4B4F-B83D-0A3FFCE8F29C}" presName="thickLine" presStyleLbl="alignNode1" presStyleIdx="3" presStyleCnt="4"/>
      <dgm:spPr/>
    </dgm:pt>
    <dgm:pt modelId="{6EB6113E-59A9-49D2-9394-3339E8CB2487}" type="pres">
      <dgm:prSet presAssocID="{1B7111AE-D905-4B4F-B83D-0A3FFCE8F29C}" presName="horz1" presStyleCnt="0"/>
      <dgm:spPr/>
    </dgm:pt>
    <dgm:pt modelId="{9CFF3324-1B6E-422D-9CB7-0349ED2AD819}" type="pres">
      <dgm:prSet presAssocID="{1B7111AE-D905-4B4F-B83D-0A3FFCE8F29C}" presName="tx1" presStyleLbl="revTx" presStyleIdx="7" presStyleCnt="8" custScaleX="500000"/>
      <dgm:spPr/>
    </dgm:pt>
    <dgm:pt modelId="{F6BB2493-947A-4276-B550-7FCE08DD440B}" type="pres">
      <dgm:prSet presAssocID="{1B7111AE-D905-4B4F-B83D-0A3FFCE8F29C}" presName="vert1" presStyleCnt="0"/>
      <dgm:spPr/>
    </dgm:pt>
  </dgm:ptLst>
  <dgm:cxnLst>
    <dgm:cxn modelId="{5DB70323-A5EC-4AF5-8F3C-12F2B97B68FE}" srcId="{73FC5462-30F6-4EDB-BB2E-1B58B474514F}" destId="{1B7111AE-D905-4B4F-B83D-0A3FFCE8F29C}" srcOrd="3" destOrd="0" parTransId="{914BA4DA-7B46-4B3E-AEC4-AF6A9B2CBB5C}" sibTransId="{1EFD30E6-1630-4752-A82B-BF15B1016260}"/>
    <dgm:cxn modelId="{6849AA33-1DF1-4FA3-B2CD-920EA752B93C}" type="presOf" srcId="{83219BED-83A6-4B5B-B08D-841590A92F5E}" destId="{98245770-458D-42D0-B029-115A1C804DCE}" srcOrd="0" destOrd="0" presId="urn:microsoft.com/office/officeart/2008/layout/LinedList"/>
    <dgm:cxn modelId="{2AE81739-919A-4ACA-99E7-921F6B9D1F2B}" srcId="{73FC5462-30F6-4EDB-BB2E-1B58B474514F}" destId="{F624C053-07DA-4D2A-AAE1-D71C1A2FB7B8}" srcOrd="2" destOrd="0" parTransId="{73FBBBDA-C63E-4CC8-B3C1-B60CA40ACBF4}" sibTransId="{DED2AA5B-FF27-46EF-8198-730545058671}"/>
    <dgm:cxn modelId="{2C9A525C-AB9C-47EF-8C76-AB5C78DA3687}" type="presOf" srcId="{65ADE0B2-6913-4E37-8A81-C833ED9A2BC2}" destId="{0EA1E7FD-A73A-4789-92F7-AD58E1DB1BD4}" srcOrd="0" destOrd="0" presId="urn:microsoft.com/office/officeart/2008/layout/LinedList"/>
    <dgm:cxn modelId="{86FBB75F-1C84-4140-9D33-5FB3D265CA84}" type="presOf" srcId="{73FC5462-30F6-4EDB-BB2E-1B58B474514F}" destId="{4B9A17F0-316F-4F02-AD53-BF85EFD9BD68}" srcOrd="0" destOrd="0" presId="urn:microsoft.com/office/officeart/2008/layout/LinedList"/>
    <dgm:cxn modelId="{96A60C65-6ED8-4AF2-90CF-E079FD4A1C7C}" type="presOf" srcId="{834C04E7-6037-419A-AA58-B8F87AAA9417}" destId="{3DB0A28A-80B3-4F8E-9C09-C09CBF67517A}" srcOrd="0" destOrd="0" presId="urn:microsoft.com/office/officeart/2008/layout/LinedList"/>
    <dgm:cxn modelId="{7AF2BA6D-87E1-434A-91A1-67758876BB17}" type="presOf" srcId="{12741336-56C7-4A1F-BCB6-65DAF35114AC}" destId="{29310703-E119-48FE-9ECF-A47CB616433B}" srcOrd="0" destOrd="0" presId="urn:microsoft.com/office/officeart/2008/layout/LinedList"/>
    <dgm:cxn modelId="{09C84D7F-2E01-43C6-82EA-42AD97A051C4}" srcId="{73FC5462-30F6-4EDB-BB2E-1B58B474514F}" destId="{AABF16DF-8709-44E9-9901-88C9B46D1C05}" srcOrd="1" destOrd="0" parTransId="{05E74D15-EB9E-41CA-B846-5F5D566D1FF1}" sibTransId="{D69B1C22-90D8-4F32-ADD8-72F1F89580BE}"/>
    <dgm:cxn modelId="{89299397-8B1A-46DC-AADD-861F0BD9DD7D}" srcId="{F624C053-07DA-4D2A-AAE1-D71C1A2FB7B8}" destId="{12741336-56C7-4A1F-BCB6-65DAF35114AC}" srcOrd="2" destOrd="0" parTransId="{949CB86A-7015-4B03-9B8D-5CBDB77874E2}" sibTransId="{3A35A8D8-5CBF-4D81-B1BA-83539CC6BF1E}"/>
    <dgm:cxn modelId="{993D4DA3-5746-4CC4-B015-D23F6B88948B}" srcId="{73FC5462-30F6-4EDB-BB2E-1B58B474514F}" destId="{620166B0-4DAA-4C83-BA4C-ABFA814D8985}" srcOrd="0" destOrd="0" parTransId="{01CF5252-7187-4CA2-9F9D-B70C35A7E9D5}" sibTransId="{DDDB1CCE-5577-44F7-AFF5-BBA28FDE42AF}"/>
    <dgm:cxn modelId="{69DD79A5-918A-42C6-BDA2-EF967AFB7C93}" type="presOf" srcId="{620166B0-4DAA-4C83-BA4C-ABFA814D8985}" destId="{75EF3B0C-2146-4300-9703-EDD2674BACDD}" srcOrd="0" destOrd="0" presId="urn:microsoft.com/office/officeart/2008/layout/LinedList"/>
    <dgm:cxn modelId="{102821BC-FC15-42E9-9643-6CFD8816D1B0}" srcId="{F624C053-07DA-4D2A-AAE1-D71C1A2FB7B8}" destId="{65ADE0B2-6913-4E37-8A81-C833ED9A2BC2}" srcOrd="0" destOrd="0" parTransId="{D4FE76DF-0DF0-4BCE-853E-BB1C61B087A0}" sibTransId="{5DB9F720-1BA9-4501-BC75-E64A8F7B5C59}"/>
    <dgm:cxn modelId="{27AA77CC-8211-42D7-B726-90DF40B1F9DE}" srcId="{F624C053-07DA-4D2A-AAE1-D71C1A2FB7B8}" destId="{834C04E7-6037-419A-AA58-B8F87AAA9417}" srcOrd="1" destOrd="0" parTransId="{FB106912-47D2-4708-9F8C-FA6F66E6699A}" sibTransId="{8A3F27F7-C2BD-4938-8D7F-37B82E1B1511}"/>
    <dgm:cxn modelId="{F17AA7CD-F8F8-4247-AA27-376BD8BB8F8F}" type="presOf" srcId="{1B7111AE-D905-4B4F-B83D-0A3FFCE8F29C}" destId="{9CFF3324-1B6E-422D-9CB7-0349ED2AD819}" srcOrd="0" destOrd="0" presId="urn:microsoft.com/office/officeart/2008/layout/LinedList"/>
    <dgm:cxn modelId="{7DF238DB-B177-46CB-B282-7AB89D94D0B2}" type="presOf" srcId="{F624C053-07DA-4D2A-AAE1-D71C1A2FB7B8}" destId="{C73CF70F-10AA-4942-97EA-9207A78E863D}" srcOrd="0" destOrd="0" presId="urn:microsoft.com/office/officeart/2008/layout/LinedList"/>
    <dgm:cxn modelId="{7AFFC8EA-BCF1-4277-9395-AAC7C179238F}" type="presOf" srcId="{AABF16DF-8709-44E9-9901-88C9B46D1C05}" destId="{7BD0F9D7-90D2-4822-8A05-07B3D2BB1A8B}" srcOrd="0" destOrd="0" presId="urn:microsoft.com/office/officeart/2008/layout/LinedList"/>
    <dgm:cxn modelId="{0D4E6EFD-FF5F-4872-9816-8EDD9423A11E}" srcId="{F624C053-07DA-4D2A-AAE1-D71C1A2FB7B8}" destId="{83219BED-83A6-4B5B-B08D-841590A92F5E}" srcOrd="3" destOrd="0" parTransId="{88279663-7FFC-4F63-9736-F22EEC9F5E66}" sibTransId="{9C513A25-D3F7-47C5-839B-E98A6335E25F}"/>
    <dgm:cxn modelId="{E3DCD222-101E-46BA-BBF7-A427F24707DD}" type="presParOf" srcId="{4B9A17F0-316F-4F02-AD53-BF85EFD9BD68}" destId="{D31E3EBE-56C3-431A-ABCF-0FFCFC027F39}" srcOrd="0" destOrd="0" presId="urn:microsoft.com/office/officeart/2008/layout/LinedList"/>
    <dgm:cxn modelId="{9E9BB78E-BFFA-4513-98DA-38C7964052CE}" type="presParOf" srcId="{4B9A17F0-316F-4F02-AD53-BF85EFD9BD68}" destId="{A9D6AE07-3BB9-4867-8152-250D13FB472C}" srcOrd="1" destOrd="0" presId="urn:microsoft.com/office/officeart/2008/layout/LinedList"/>
    <dgm:cxn modelId="{67D7A304-B948-4904-9E9F-96A8C3CC1956}" type="presParOf" srcId="{A9D6AE07-3BB9-4867-8152-250D13FB472C}" destId="{75EF3B0C-2146-4300-9703-EDD2674BACDD}" srcOrd="0" destOrd="0" presId="urn:microsoft.com/office/officeart/2008/layout/LinedList"/>
    <dgm:cxn modelId="{890C56E8-2E56-45EB-BC7E-8E187673B924}" type="presParOf" srcId="{A9D6AE07-3BB9-4867-8152-250D13FB472C}" destId="{A66AA85B-8601-4A2D-8D8E-E31F55DD61FE}" srcOrd="1" destOrd="0" presId="urn:microsoft.com/office/officeart/2008/layout/LinedList"/>
    <dgm:cxn modelId="{D0CD140B-A029-4115-84D9-2908BB574321}" type="presParOf" srcId="{4B9A17F0-316F-4F02-AD53-BF85EFD9BD68}" destId="{FFF44915-7E62-4932-810C-7581085625C8}" srcOrd="2" destOrd="0" presId="urn:microsoft.com/office/officeart/2008/layout/LinedList"/>
    <dgm:cxn modelId="{CC5F2BF8-6F15-430C-8688-1C556E428C06}" type="presParOf" srcId="{4B9A17F0-316F-4F02-AD53-BF85EFD9BD68}" destId="{93E6CF10-FAA8-4FB3-A4BD-222B6B6EA589}" srcOrd="3" destOrd="0" presId="urn:microsoft.com/office/officeart/2008/layout/LinedList"/>
    <dgm:cxn modelId="{C45E31FD-ADED-4F5D-98FB-F3596072E597}" type="presParOf" srcId="{93E6CF10-FAA8-4FB3-A4BD-222B6B6EA589}" destId="{7BD0F9D7-90D2-4822-8A05-07B3D2BB1A8B}" srcOrd="0" destOrd="0" presId="urn:microsoft.com/office/officeart/2008/layout/LinedList"/>
    <dgm:cxn modelId="{DFD40481-BE5A-4CC4-A02E-69FE95015777}" type="presParOf" srcId="{93E6CF10-FAA8-4FB3-A4BD-222B6B6EA589}" destId="{335F3D46-F912-465E-9766-32D5703587D2}" srcOrd="1" destOrd="0" presId="urn:microsoft.com/office/officeart/2008/layout/LinedList"/>
    <dgm:cxn modelId="{C94E86B6-3DD5-49A4-9C8C-49A51ECF06C9}" type="presParOf" srcId="{4B9A17F0-316F-4F02-AD53-BF85EFD9BD68}" destId="{29ED7CDE-DE6C-4F8C-B66E-F6B4A76C86E9}" srcOrd="4" destOrd="0" presId="urn:microsoft.com/office/officeart/2008/layout/LinedList"/>
    <dgm:cxn modelId="{A529A6A1-B3DC-474A-A108-C0B28D0D44F8}" type="presParOf" srcId="{4B9A17F0-316F-4F02-AD53-BF85EFD9BD68}" destId="{AD2EA8DA-A633-4FE8-BC75-9012C8615379}" srcOrd="5" destOrd="0" presId="urn:microsoft.com/office/officeart/2008/layout/LinedList"/>
    <dgm:cxn modelId="{50926073-B72E-4F72-BAE3-03E304EDBB26}" type="presParOf" srcId="{AD2EA8DA-A633-4FE8-BC75-9012C8615379}" destId="{C73CF70F-10AA-4942-97EA-9207A78E863D}" srcOrd="0" destOrd="0" presId="urn:microsoft.com/office/officeart/2008/layout/LinedList"/>
    <dgm:cxn modelId="{97D522C8-A186-45E6-B43E-B02CD7235576}" type="presParOf" srcId="{AD2EA8DA-A633-4FE8-BC75-9012C8615379}" destId="{5D3F0FFD-127E-4FBB-9CD9-E59DD037F970}" srcOrd="1" destOrd="0" presId="urn:microsoft.com/office/officeart/2008/layout/LinedList"/>
    <dgm:cxn modelId="{D643C380-123A-4071-916E-A682EDE17EC8}" type="presParOf" srcId="{5D3F0FFD-127E-4FBB-9CD9-E59DD037F970}" destId="{C47BE47D-59D5-46EA-918F-A7680A52E08C}" srcOrd="0" destOrd="0" presId="urn:microsoft.com/office/officeart/2008/layout/LinedList"/>
    <dgm:cxn modelId="{45D9611B-FC66-4EB3-A679-F9EBE6EF1DE0}" type="presParOf" srcId="{5D3F0FFD-127E-4FBB-9CD9-E59DD037F970}" destId="{6100D17B-3ECC-456E-A64D-A8B8F66AD224}" srcOrd="1" destOrd="0" presId="urn:microsoft.com/office/officeart/2008/layout/LinedList"/>
    <dgm:cxn modelId="{965258E6-9AE1-4733-BA8C-3C41B7C03AB5}" type="presParOf" srcId="{6100D17B-3ECC-456E-A64D-A8B8F66AD224}" destId="{C6EC4EC3-7187-4924-93B9-37BDF6FD1F02}" srcOrd="0" destOrd="0" presId="urn:microsoft.com/office/officeart/2008/layout/LinedList"/>
    <dgm:cxn modelId="{75B9DF4F-4376-4278-B600-A52B9CCA51DD}" type="presParOf" srcId="{6100D17B-3ECC-456E-A64D-A8B8F66AD224}" destId="{0EA1E7FD-A73A-4789-92F7-AD58E1DB1BD4}" srcOrd="1" destOrd="0" presId="urn:microsoft.com/office/officeart/2008/layout/LinedList"/>
    <dgm:cxn modelId="{3B1FD8C6-6E65-45E1-9DEF-648FD3ACE7B1}" type="presParOf" srcId="{6100D17B-3ECC-456E-A64D-A8B8F66AD224}" destId="{031118D9-CACA-4AA9-BDA8-45A93CC10164}" srcOrd="2" destOrd="0" presId="urn:microsoft.com/office/officeart/2008/layout/LinedList"/>
    <dgm:cxn modelId="{DE217CC8-5771-45B9-ABA4-BBFE09E46E06}" type="presParOf" srcId="{5D3F0FFD-127E-4FBB-9CD9-E59DD037F970}" destId="{DC82752B-2827-4C1D-B4E0-2317F45E3A42}" srcOrd="2" destOrd="0" presId="urn:microsoft.com/office/officeart/2008/layout/LinedList"/>
    <dgm:cxn modelId="{5D21E625-B6B3-4916-9BB9-F02EC14BA1AB}" type="presParOf" srcId="{5D3F0FFD-127E-4FBB-9CD9-E59DD037F970}" destId="{5D52EFCD-83DE-44C3-8363-10E60BB22EF6}" srcOrd="3" destOrd="0" presId="urn:microsoft.com/office/officeart/2008/layout/LinedList"/>
    <dgm:cxn modelId="{C6D5665A-71E9-456A-9347-2787640AAFA0}" type="presParOf" srcId="{5D3F0FFD-127E-4FBB-9CD9-E59DD037F970}" destId="{5A6E731E-8F71-4B60-A270-4BDC4CF65CB5}" srcOrd="4" destOrd="0" presId="urn:microsoft.com/office/officeart/2008/layout/LinedList"/>
    <dgm:cxn modelId="{CA174F2E-4269-42E2-B58C-4C1A3FF349B9}" type="presParOf" srcId="{5A6E731E-8F71-4B60-A270-4BDC4CF65CB5}" destId="{F1DD782F-7D73-419F-A410-010AF54800D7}" srcOrd="0" destOrd="0" presId="urn:microsoft.com/office/officeart/2008/layout/LinedList"/>
    <dgm:cxn modelId="{80D43EBD-35EA-41F7-BA74-A8A15E0BE3B7}" type="presParOf" srcId="{5A6E731E-8F71-4B60-A270-4BDC4CF65CB5}" destId="{3DB0A28A-80B3-4F8E-9C09-C09CBF67517A}" srcOrd="1" destOrd="0" presId="urn:microsoft.com/office/officeart/2008/layout/LinedList"/>
    <dgm:cxn modelId="{039758F3-255A-4EC6-A89D-7C4DBBB69258}" type="presParOf" srcId="{5A6E731E-8F71-4B60-A270-4BDC4CF65CB5}" destId="{F62D448F-76AA-437B-90E7-7369F9FB8890}" srcOrd="2" destOrd="0" presId="urn:microsoft.com/office/officeart/2008/layout/LinedList"/>
    <dgm:cxn modelId="{E741593F-AAED-4369-A60F-A72F878D905E}" type="presParOf" srcId="{5D3F0FFD-127E-4FBB-9CD9-E59DD037F970}" destId="{12CFD71C-5BCD-4129-AE37-7E0E989C109C}" srcOrd="5" destOrd="0" presId="urn:microsoft.com/office/officeart/2008/layout/LinedList"/>
    <dgm:cxn modelId="{A0EB83BD-AA82-478D-A9A5-F32C4BD85E16}" type="presParOf" srcId="{5D3F0FFD-127E-4FBB-9CD9-E59DD037F970}" destId="{AFC30480-2B25-4A98-BE93-2529860039A8}" srcOrd="6" destOrd="0" presId="urn:microsoft.com/office/officeart/2008/layout/LinedList"/>
    <dgm:cxn modelId="{2D6577EE-1DB0-4070-BC00-C0E35D240496}" type="presParOf" srcId="{5D3F0FFD-127E-4FBB-9CD9-E59DD037F970}" destId="{0A38434E-B4CC-4E54-BE33-F68A78C5F054}" srcOrd="7" destOrd="0" presId="urn:microsoft.com/office/officeart/2008/layout/LinedList"/>
    <dgm:cxn modelId="{4565DE20-4316-4D86-A885-9D9E7E960A16}" type="presParOf" srcId="{0A38434E-B4CC-4E54-BE33-F68A78C5F054}" destId="{89CBC989-2E59-44A2-AADB-265D0E3AE414}" srcOrd="0" destOrd="0" presId="urn:microsoft.com/office/officeart/2008/layout/LinedList"/>
    <dgm:cxn modelId="{35E3D6A6-6D3E-4DBA-9EE4-87D69EAA4511}" type="presParOf" srcId="{0A38434E-B4CC-4E54-BE33-F68A78C5F054}" destId="{29310703-E119-48FE-9ECF-A47CB616433B}" srcOrd="1" destOrd="0" presId="urn:microsoft.com/office/officeart/2008/layout/LinedList"/>
    <dgm:cxn modelId="{66D450EA-15B9-4C77-ACB0-1E03B268B611}" type="presParOf" srcId="{0A38434E-B4CC-4E54-BE33-F68A78C5F054}" destId="{8EF806B2-DCDA-433B-821A-16AFE9E4FB7A}" srcOrd="2" destOrd="0" presId="urn:microsoft.com/office/officeart/2008/layout/LinedList"/>
    <dgm:cxn modelId="{A44895FE-460C-471F-A290-F8B22D0A765B}" type="presParOf" srcId="{5D3F0FFD-127E-4FBB-9CD9-E59DD037F970}" destId="{A01AD0A4-CF02-46B7-8765-97AF19C3EB93}" srcOrd="8" destOrd="0" presId="urn:microsoft.com/office/officeart/2008/layout/LinedList"/>
    <dgm:cxn modelId="{2FBE8790-256F-4C18-9247-59D46FCAD619}" type="presParOf" srcId="{5D3F0FFD-127E-4FBB-9CD9-E59DD037F970}" destId="{737247A7-BD44-4B0E-8DF6-ED8FAA93FFCA}" srcOrd="9" destOrd="0" presId="urn:microsoft.com/office/officeart/2008/layout/LinedList"/>
    <dgm:cxn modelId="{BAF13D8C-DB99-4B50-BA7C-A35D492001F9}" type="presParOf" srcId="{5D3F0FFD-127E-4FBB-9CD9-E59DD037F970}" destId="{CE0EF460-858D-4ABF-AA81-2B02E8459B6D}" srcOrd="10" destOrd="0" presId="urn:microsoft.com/office/officeart/2008/layout/LinedList"/>
    <dgm:cxn modelId="{8F77D924-8EC1-48B6-938A-3F1D80BA2ED2}" type="presParOf" srcId="{CE0EF460-858D-4ABF-AA81-2B02E8459B6D}" destId="{A1D06E65-791E-4751-BE73-CBFB9B77138F}" srcOrd="0" destOrd="0" presId="urn:microsoft.com/office/officeart/2008/layout/LinedList"/>
    <dgm:cxn modelId="{09459939-0D6A-4C28-A29A-726F191816C6}" type="presParOf" srcId="{CE0EF460-858D-4ABF-AA81-2B02E8459B6D}" destId="{98245770-458D-42D0-B029-115A1C804DCE}" srcOrd="1" destOrd="0" presId="urn:microsoft.com/office/officeart/2008/layout/LinedList"/>
    <dgm:cxn modelId="{8847183B-E4E3-4EA6-93FE-767A68559E4C}" type="presParOf" srcId="{CE0EF460-858D-4ABF-AA81-2B02E8459B6D}" destId="{85A9253B-C51B-4446-8ED3-0F1976BA1096}" srcOrd="2" destOrd="0" presId="urn:microsoft.com/office/officeart/2008/layout/LinedList"/>
    <dgm:cxn modelId="{7ED628B6-8ABB-4CE6-85F2-3648546D6619}" type="presParOf" srcId="{5D3F0FFD-127E-4FBB-9CD9-E59DD037F970}" destId="{3D1C4BCE-6F43-4062-B5C4-45DFC12C1E5A}" srcOrd="11" destOrd="0" presId="urn:microsoft.com/office/officeart/2008/layout/LinedList"/>
    <dgm:cxn modelId="{5F32EBBA-5A53-441C-AFFB-3350851ED3B6}" type="presParOf" srcId="{5D3F0FFD-127E-4FBB-9CD9-E59DD037F970}" destId="{49F90156-2BB6-4525-8257-AD6F8547A889}" srcOrd="12" destOrd="0" presId="urn:microsoft.com/office/officeart/2008/layout/LinedList"/>
    <dgm:cxn modelId="{1A60CD86-0533-4FEA-894A-DE3AB64E184E}" type="presParOf" srcId="{4B9A17F0-316F-4F02-AD53-BF85EFD9BD68}" destId="{10F405B7-8FC2-494A-B107-E65EFF4ECE40}" srcOrd="6" destOrd="0" presId="urn:microsoft.com/office/officeart/2008/layout/LinedList"/>
    <dgm:cxn modelId="{627B10F0-7EFC-4414-9D49-25D33DC80CB5}" type="presParOf" srcId="{4B9A17F0-316F-4F02-AD53-BF85EFD9BD68}" destId="{6EB6113E-59A9-49D2-9394-3339E8CB2487}" srcOrd="7" destOrd="0" presId="urn:microsoft.com/office/officeart/2008/layout/LinedList"/>
    <dgm:cxn modelId="{1D185A8D-0CB7-410A-B937-A4DFD2B165F6}" type="presParOf" srcId="{6EB6113E-59A9-49D2-9394-3339E8CB2487}" destId="{9CFF3324-1B6E-422D-9CB7-0349ED2AD819}" srcOrd="0" destOrd="0" presId="urn:microsoft.com/office/officeart/2008/layout/LinedList"/>
    <dgm:cxn modelId="{4E90AA7F-A0F6-4D7D-B2F8-137CAD2F9ACC}" type="presParOf" srcId="{6EB6113E-59A9-49D2-9394-3339E8CB2487}" destId="{F6BB2493-947A-4276-B550-7FCE08DD44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2AD9B5-12B3-48FB-97D1-36C292EBCC71}" type="doc">
      <dgm:prSet loTypeId="urn:microsoft.com/office/officeart/2005/8/layout/defaul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ZA"/>
        </a:p>
      </dgm:t>
    </dgm:pt>
    <dgm:pt modelId="{BF3B3C41-4405-406E-AEF8-93172D6881FC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ZA" b="0" i="0" dirty="0"/>
            <a:t>Uncharacteristic behaviour</a:t>
          </a:r>
          <a:endParaRPr lang="en-ZA" dirty="0"/>
        </a:p>
      </dgm:t>
    </dgm:pt>
    <dgm:pt modelId="{19614BC6-780B-408E-AA71-55A5590CF0EF}" type="parTrans" cxnId="{44300453-EE32-4EFB-AE9F-F75A7C6EDE99}">
      <dgm:prSet/>
      <dgm:spPr/>
      <dgm:t>
        <a:bodyPr/>
        <a:lstStyle/>
        <a:p>
          <a:endParaRPr lang="en-ZA"/>
        </a:p>
      </dgm:t>
    </dgm:pt>
    <dgm:pt modelId="{0E3A0680-A519-4E5C-9524-8FAA7AB8D695}" type="sibTrans" cxnId="{44300453-EE32-4EFB-AE9F-F75A7C6EDE99}">
      <dgm:prSet/>
      <dgm:spPr/>
      <dgm:t>
        <a:bodyPr/>
        <a:lstStyle/>
        <a:p>
          <a:endParaRPr lang="en-ZA"/>
        </a:p>
      </dgm:t>
    </dgm:pt>
    <dgm:pt modelId="{02556E1F-23CD-4CE2-9B07-EA5756F4396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ZA" b="0" i="0" dirty="0"/>
            <a:t>Low levels of engagement</a:t>
          </a:r>
        </a:p>
      </dgm:t>
    </dgm:pt>
    <dgm:pt modelId="{E11DB922-B782-4AF1-824F-B302848E2B4A}" type="parTrans" cxnId="{81C69E15-E741-48B7-855A-49461728F58A}">
      <dgm:prSet/>
      <dgm:spPr/>
      <dgm:t>
        <a:bodyPr/>
        <a:lstStyle/>
        <a:p>
          <a:endParaRPr lang="en-ZA"/>
        </a:p>
      </dgm:t>
    </dgm:pt>
    <dgm:pt modelId="{27E49A2C-A962-4E7C-A380-F12A50FE1DF1}" type="sibTrans" cxnId="{81C69E15-E741-48B7-855A-49461728F58A}">
      <dgm:prSet/>
      <dgm:spPr/>
      <dgm:t>
        <a:bodyPr/>
        <a:lstStyle/>
        <a:p>
          <a:endParaRPr lang="en-ZA"/>
        </a:p>
      </dgm:t>
    </dgm:pt>
    <dgm:pt modelId="{36172E08-DA69-4971-BDE5-C7B6E6C199A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ZA" b="0" i="0" dirty="0"/>
            <a:t>Decreases in productivity</a:t>
          </a:r>
        </a:p>
      </dgm:t>
    </dgm:pt>
    <dgm:pt modelId="{1F203041-2C6F-4F18-B0D4-F26A3E7EBF7E}" type="parTrans" cxnId="{3E414A5F-41B6-4265-BD17-EBA337D038E4}">
      <dgm:prSet/>
      <dgm:spPr/>
      <dgm:t>
        <a:bodyPr/>
        <a:lstStyle/>
        <a:p>
          <a:endParaRPr lang="en-ZA"/>
        </a:p>
      </dgm:t>
    </dgm:pt>
    <dgm:pt modelId="{8A81DE42-283E-4923-B082-E65E9BA277F2}" type="sibTrans" cxnId="{3E414A5F-41B6-4265-BD17-EBA337D038E4}">
      <dgm:prSet/>
      <dgm:spPr/>
      <dgm:t>
        <a:bodyPr/>
        <a:lstStyle/>
        <a:p>
          <a:endParaRPr lang="en-ZA"/>
        </a:p>
      </dgm:t>
    </dgm:pt>
    <dgm:pt modelId="{3BB97D45-7D1F-47C2-8ACC-964E1AC6CC16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/>
            <a:t>Changes in sleeping or eating </a:t>
          </a:r>
          <a:r>
            <a:rPr lang="en-US" b="0" i="0" dirty="0" err="1"/>
            <a:t>behaviours</a:t>
          </a:r>
          <a:endParaRPr lang="en-US" b="0" i="0" dirty="0"/>
        </a:p>
      </dgm:t>
    </dgm:pt>
    <dgm:pt modelId="{7324E2CC-60B2-4CDC-B726-D7C6A019813C}" type="parTrans" cxnId="{62BA2906-1EFC-4B85-A5E9-B7A43907BA2A}">
      <dgm:prSet/>
      <dgm:spPr/>
      <dgm:t>
        <a:bodyPr/>
        <a:lstStyle/>
        <a:p>
          <a:endParaRPr lang="en-ZA"/>
        </a:p>
      </dgm:t>
    </dgm:pt>
    <dgm:pt modelId="{85B95A6E-3A91-4155-8F38-8C8EA75F89FA}" type="sibTrans" cxnId="{62BA2906-1EFC-4B85-A5E9-B7A43907BA2A}">
      <dgm:prSet/>
      <dgm:spPr/>
      <dgm:t>
        <a:bodyPr/>
        <a:lstStyle/>
        <a:p>
          <a:endParaRPr lang="en-ZA"/>
        </a:p>
      </dgm:t>
    </dgm:pt>
    <dgm:pt modelId="{B4034ADF-C0E8-4B7C-89BE-113638C9AFC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/>
            <a:t>Disinterest in work or day-to-day activities</a:t>
          </a:r>
        </a:p>
      </dgm:t>
    </dgm:pt>
    <dgm:pt modelId="{281E3667-F1F6-4139-B184-3CAA5C671C14}" type="parTrans" cxnId="{7592EB65-6590-421D-A635-ABB09F8F27BC}">
      <dgm:prSet/>
      <dgm:spPr/>
      <dgm:t>
        <a:bodyPr/>
        <a:lstStyle/>
        <a:p>
          <a:endParaRPr lang="en-ZA"/>
        </a:p>
      </dgm:t>
    </dgm:pt>
    <dgm:pt modelId="{3E723A2C-57FE-4CE8-8FE3-595CE8779009}" type="sibTrans" cxnId="{7592EB65-6590-421D-A635-ABB09F8F27BC}">
      <dgm:prSet/>
      <dgm:spPr/>
      <dgm:t>
        <a:bodyPr/>
        <a:lstStyle/>
        <a:p>
          <a:endParaRPr lang="en-ZA"/>
        </a:p>
      </dgm:t>
    </dgm:pt>
    <dgm:pt modelId="{93E38286-9F4F-4148-AD1E-D30CE7FB7041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ZA" b="0" i="0" dirty="0"/>
            <a:t>Increased absence</a:t>
          </a:r>
        </a:p>
      </dgm:t>
    </dgm:pt>
    <dgm:pt modelId="{453D26BE-E0D4-47CB-947A-1E18BD444280}" type="parTrans" cxnId="{CD7D6C1D-D95A-4C5F-A20A-450380845440}">
      <dgm:prSet/>
      <dgm:spPr/>
      <dgm:t>
        <a:bodyPr/>
        <a:lstStyle/>
        <a:p>
          <a:endParaRPr lang="en-ZA"/>
        </a:p>
      </dgm:t>
    </dgm:pt>
    <dgm:pt modelId="{65B0685C-36E5-4D2C-83FD-79A9E2539257}" type="sibTrans" cxnId="{CD7D6C1D-D95A-4C5F-A20A-450380845440}">
      <dgm:prSet/>
      <dgm:spPr/>
      <dgm:t>
        <a:bodyPr/>
        <a:lstStyle/>
        <a:p>
          <a:endParaRPr lang="en-ZA"/>
        </a:p>
      </dgm:t>
    </dgm:pt>
    <dgm:pt modelId="{56A86DC1-8FAF-4E26-A715-9368C5E3C5D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ZA" b="0" i="0" dirty="0"/>
            <a:t>Changes in working patterns</a:t>
          </a:r>
        </a:p>
      </dgm:t>
    </dgm:pt>
    <dgm:pt modelId="{7A969527-9B06-444D-A4C7-8306D32FD23D}" type="parTrans" cxnId="{AFB1DD64-73C4-457B-8439-C209E16A5E40}">
      <dgm:prSet/>
      <dgm:spPr/>
      <dgm:t>
        <a:bodyPr/>
        <a:lstStyle/>
        <a:p>
          <a:endParaRPr lang="en-ZA"/>
        </a:p>
      </dgm:t>
    </dgm:pt>
    <dgm:pt modelId="{9A562285-115F-43E3-AF01-58F7BB5F8708}" type="sibTrans" cxnId="{AFB1DD64-73C4-457B-8439-C209E16A5E40}">
      <dgm:prSet/>
      <dgm:spPr/>
      <dgm:t>
        <a:bodyPr/>
        <a:lstStyle/>
        <a:p>
          <a:endParaRPr lang="en-ZA"/>
        </a:p>
      </dgm:t>
    </dgm:pt>
    <dgm:pt modelId="{6AB6CFC9-8A0E-459D-A584-605BB8265FE3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ZA" b="0" i="0" dirty="0"/>
            <a:t>Withdrawal from social situations</a:t>
          </a:r>
        </a:p>
      </dgm:t>
    </dgm:pt>
    <dgm:pt modelId="{A69D00DA-00EA-4089-AE0A-84337A9F08CB}" type="parTrans" cxnId="{C74ADD44-185B-4D1C-807F-E45B6DC9CD95}">
      <dgm:prSet/>
      <dgm:spPr/>
      <dgm:t>
        <a:bodyPr/>
        <a:lstStyle/>
        <a:p>
          <a:endParaRPr lang="en-ZA"/>
        </a:p>
      </dgm:t>
    </dgm:pt>
    <dgm:pt modelId="{073A1420-3751-49A8-9161-170ADA2C0BB4}" type="sibTrans" cxnId="{C74ADD44-185B-4D1C-807F-E45B6DC9CD95}">
      <dgm:prSet/>
      <dgm:spPr/>
      <dgm:t>
        <a:bodyPr/>
        <a:lstStyle/>
        <a:p>
          <a:endParaRPr lang="en-ZA"/>
        </a:p>
      </dgm:t>
    </dgm:pt>
    <dgm:pt modelId="{0363AAA2-28C9-4E65-8C49-F67756EE718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b="0" i="0" dirty="0"/>
            <a:t>Irrational fears, paranoia or anxiety</a:t>
          </a:r>
        </a:p>
      </dgm:t>
    </dgm:pt>
    <dgm:pt modelId="{62AA12AB-FB7C-4741-920E-B4F9D109E5CB}" type="parTrans" cxnId="{51A472A8-5947-49B8-8588-172E955D6E43}">
      <dgm:prSet/>
      <dgm:spPr/>
      <dgm:t>
        <a:bodyPr/>
        <a:lstStyle/>
        <a:p>
          <a:endParaRPr lang="en-ZA"/>
        </a:p>
      </dgm:t>
    </dgm:pt>
    <dgm:pt modelId="{7B5FC0B2-05C2-405B-A3EF-A0016C2D7010}" type="sibTrans" cxnId="{51A472A8-5947-49B8-8588-172E955D6E43}">
      <dgm:prSet/>
      <dgm:spPr/>
      <dgm:t>
        <a:bodyPr/>
        <a:lstStyle/>
        <a:p>
          <a:endParaRPr lang="en-ZA"/>
        </a:p>
      </dgm:t>
    </dgm:pt>
    <dgm:pt modelId="{F12D2FFB-8B69-4ADA-8D33-4F4F2B906A7E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ZA" b="0" i="0" dirty="0"/>
            <a:t>Substance use/misuse</a:t>
          </a:r>
        </a:p>
      </dgm:t>
    </dgm:pt>
    <dgm:pt modelId="{BE337FD8-6757-4C56-9DFF-5655B41688FA}" type="parTrans" cxnId="{2D2232C5-8A8F-4F2F-84B6-937A728599ED}">
      <dgm:prSet/>
      <dgm:spPr/>
      <dgm:t>
        <a:bodyPr/>
        <a:lstStyle/>
        <a:p>
          <a:endParaRPr lang="en-ZA"/>
        </a:p>
      </dgm:t>
    </dgm:pt>
    <dgm:pt modelId="{4A7FBC26-5E94-4AE8-85AF-EEE06A869898}" type="sibTrans" cxnId="{2D2232C5-8A8F-4F2F-84B6-937A728599ED}">
      <dgm:prSet/>
      <dgm:spPr/>
      <dgm:t>
        <a:bodyPr/>
        <a:lstStyle/>
        <a:p>
          <a:endParaRPr lang="en-ZA"/>
        </a:p>
      </dgm:t>
    </dgm:pt>
    <dgm:pt modelId="{8FF6E350-00AB-427D-A60E-2FE14EAEDC6E}" type="pres">
      <dgm:prSet presAssocID="{282AD9B5-12B3-48FB-97D1-36C292EBCC71}" presName="diagram" presStyleCnt="0">
        <dgm:presLayoutVars>
          <dgm:dir/>
          <dgm:resizeHandles val="exact"/>
        </dgm:presLayoutVars>
      </dgm:prSet>
      <dgm:spPr/>
    </dgm:pt>
    <dgm:pt modelId="{29D3562E-F8E2-4321-B0DB-CB5275694C6C}" type="pres">
      <dgm:prSet presAssocID="{BF3B3C41-4405-406E-AEF8-93172D6881FC}" presName="node" presStyleLbl="node1" presStyleIdx="0" presStyleCnt="10">
        <dgm:presLayoutVars>
          <dgm:bulletEnabled val="1"/>
        </dgm:presLayoutVars>
      </dgm:prSet>
      <dgm:spPr/>
    </dgm:pt>
    <dgm:pt modelId="{0CDCAF8E-F645-4CBE-9212-72D8D512BDF8}" type="pres">
      <dgm:prSet presAssocID="{0E3A0680-A519-4E5C-9524-8FAA7AB8D695}" presName="sibTrans" presStyleCnt="0"/>
      <dgm:spPr/>
    </dgm:pt>
    <dgm:pt modelId="{0B8B6D84-6F57-4F28-9579-AA816D3A81A0}" type="pres">
      <dgm:prSet presAssocID="{02556E1F-23CD-4CE2-9B07-EA5756F4396B}" presName="node" presStyleLbl="node1" presStyleIdx="1" presStyleCnt="10">
        <dgm:presLayoutVars>
          <dgm:bulletEnabled val="1"/>
        </dgm:presLayoutVars>
      </dgm:prSet>
      <dgm:spPr/>
    </dgm:pt>
    <dgm:pt modelId="{01C7FB7F-BBB6-43C8-B0FF-9AF3D05C4D3E}" type="pres">
      <dgm:prSet presAssocID="{27E49A2C-A962-4E7C-A380-F12A50FE1DF1}" presName="sibTrans" presStyleCnt="0"/>
      <dgm:spPr/>
    </dgm:pt>
    <dgm:pt modelId="{503655A2-C0B5-41C6-B802-25EF15771D1B}" type="pres">
      <dgm:prSet presAssocID="{36172E08-DA69-4971-BDE5-C7B6E6C199AF}" presName="node" presStyleLbl="node1" presStyleIdx="2" presStyleCnt="10">
        <dgm:presLayoutVars>
          <dgm:bulletEnabled val="1"/>
        </dgm:presLayoutVars>
      </dgm:prSet>
      <dgm:spPr/>
    </dgm:pt>
    <dgm:pt modelId="{EFBD1B16-8964-4C84-B59D-7EE4257C758C}" type="pres">
      <dgm:prSet presAssocID="{8A81DE42-283E-4923-B082-E65E9BA277F2}" presName="sibTrans" presStyleCnt="0"/>
      <dgm:spPr/>
    </dgm:pt>
    <dgm:pt modelId="{520B0DC2-ED5A-4A1B-95F1-C7DCBFF4EFC1}" type="pres">
      <dgm:prSet presAssocID="{3BB97D45-7D1F-47C2-8ACC-964E1AC6CC16}" presName="node" presStyleLbl="node1" presStyleIdx="3" presStyleCnt="10">
        <dgm:presLayoutVars>
          <dgm:bulletEnabled val="1"/>
        </dgm:presLayoutVars>
      </dgm:prSet>
      <dgm:spPr/>
    </dgm:pt>
    <dgm:pt modelId="{56CDDE79-7416-405E-B732-CA76D7F82C70}" type="pres">
      <dgm:prSet presAssocID="{85B95A6E-3A91-4155-8F38-8C8EA75F89FA}" presName="sibTrans" presStyleCnt="0"/>
      <dgm:spPr/>
    </dgm:pt>
    <dgm:pt modelId="{ED424DF6-B538-457B-B4FF-0C94C82FBD45}" type="pres">
      <dgm:prSet presAssocID="{B4034ADF-C0E8-4B7C-89BE-113638C9AFCE}" presName="node" presStyleLbl="node1" presStyleIdx="4" presStyleCnt="10">
        <dgm:presLayoutVars>
          <dgm:bulletEnabled val="1"/>
        </dgm:presLayoutVars>
      </dgm:prSet>
      <dgm:spPr/>
    </dgm:pt>
    <dgm:pt modelId="{3FD5BFA2-B324-40D5-A8AA-4BE7CABF140F}" type="pres">
      <dgm:prSet presAssocID="{3E723A2C-57FE-4CE8-8FE3-595CE8779009}" presName="sibTrans" presStyleCnt="0"/>
      <dgm:spPr/>
    </dgm:pt>
    <dgm:pt modelId="{849D1FA2-78CE-460E-8BBA-BF212A4AF6E9}" type="pres">
      <dgm:prSet presAssocID="{93E38286-9F4F-4148-AD1E-D30CE7FB7041}" presName="node" presStyleLbl="node1" presStyleIdx="5" presStyleCnt="10">
        <dgm:presLayoutVars>
          <dgm:bulletEnabled val="1"/>
        </dgm:presLayoutVars>
      </dgm:prSet>
      <dgm:spPr/>
    </dgm:pt>
    <dgm:pt modelId="{4DDD1A97-1D09-49AF-878B-62FAC9C4FF96}" type="pres">
      <dgm:prSet presAssocID="{65B0685C-36E5-4D2C-83FD-79A9E2539257}" presName="sibTrans" presStyleCnt="0"/>
      <dgm:spPr/>
    </dgm:pt>
    <dgm:pt modelId="{76C24FE3-8BAD-44E8-8051-3C7A3AA42AA5}" type="pres">
      <dgm:prSet presAssocID="{56A86DC1-8FAF-4E26-A715-9368C5E3C5DE}" presName="node" presStyleLbl="node1" presStyleIdx="6" presStyleCnt="10">
        <dgm:presLayoutVars>
          <dgm:bulletEnabled val="1"/>
        </dgm:presLayoutVars>
      </dgm:prSet>
      <dgm:spPr/>
    </dgm:pt>
    <dgm:pt modelId="{2BB63ED4-6EE0-46E2-8FC1-1FE6DA9FAAA9}" type="pres">
      <dgm:prSet presAssocID="{9A562285-115F-43E3-AF01-58F7BB5F8708}" presName="sibTrans" presStyleCnt="0"/>
      <dgm:spPr/>
    </dgm:pt>
    <dgm:pt modelId="{3959C718-CC75-4DC1-8633-CFC646DC0BF5}" type="pres">
      <dgm:prSet presAssocID="{6AB6CFC9-8A0E-459D-A584-605BB8265FE3}" presName="node" presStyleLbl="node1" presStyleIdx="7" presStyleCnt="10">
        <dgm:presLayoutVars>
          <dgm:bulletEnabled val="1"/>
        </dgm:presLayoutVars>
      </dgm:prSet>
      <dgm:spPr/>
    </dgm:pt>
    <dgm:pt modelId="{EB939EE2-AE9E-4E74-B79E-9665EEEF195E}" type="pres">
      <dgm:prSet presAssocID="{073A1420-3751-49A8-9161-170ADA2C0BB4}" presName="sibTrans" presStyleCnt="0"/>
      <dgm:spPr/>
    </dgm:pt>
    <dgm:pt modelId="{B93827E4-8954-403C-9DB6-0B3D9557CD63}" type="pres">
      <dgm:prSet presAssocID="{0363AAA2-28C9-4E65-8C49-F67756EE718B}" presName="node" presStyleLbl="node1" presStyleIdx="8" presStyleCnt="10">
        <dgm:presLayoutVars>
          <dgm:bulletEnabled val="1"/>
        </dgm:presLayoutVars>
      </dgm:prSet>
      <dgm:spPr/>
    </dgm:pt>
    <dgm:pt modelId="{7031DD22-13AE-4080-8A68-BA03786FD0D5}" type="pres">
      <dgm:prSet presAssocID="{7B5FC0B2-05C2-405B-A3EF-A0016C2D7010}" presName="sibTrans" presStyleCnt="0"/>
      <dgm:spPr/>
    </dgm:pt>
    <dgm:pt modelId="{DBFDDB02-1E82-469A-968D-CF79046B0A78}" type="pres">
      <dgm:prSet presAssocID="{F12D2FFB-8B69-4ADA-8D33-4F4F2B906A7E}" presName="node" presStyleLbl="node1" presStyleIdx="9" presStyleCnt="10">
        <dgm:presLayoutVars>
          <dgm:bulletEnabled val="1"/>
        </dgm:presLayoutVars>
      </dgm:prSet>
      <dgm:spPr/>
    </dgm:pt>
  </dgm:ptLst>
  <dgm:cxnLst>
    <dgm:cxn modelId="{82253A03-5F35-48AA-A761-BF038EED48BA}" type="presOf" srcId="{B4034ADF-C0E8-4B7C-89BE-113638C9AFCE}" destId="{ED424DF6-B538-457B-B4FF-0C94C82FBD45}" srcOrd="0" destOrd="0" presId="urn:microsoft.com/office/officeart/2005/8/layout/default"/>
    <dgm:cxn modelId="{F7CE6404-EA60-4F6B-A5BA-C6CE643544C0}" type="presOf" srcId="{93E38286-9F4F-4148-AD1E-D30CE7FB7041}" destId="{849D1FA2-78CE-460E-8BBA-BF212A4AF6E9}" srcOrd="0" destOrd="0" presId="urn:microsoft.com/office/officeart/2005/8/layout/default"/>
    <dgm:cxn modelId="{62BA2906-1EFC-4B85-A5E9-B7A43907BA2A}" srcId="{282AD9B5-12B3-48FB-97D1-36C292EBCC71}" destId="{3BB97D45-7D1F-47C2-8ACC-964E1AC6CC16}" srcOrd="3" destOrd="0" parTransId="{7324E2CC-60B2-4CDC-B726-D7C6A019813C}" sibTransId="{85B95A6E-3A91-4155-8F38-8C8EA75F89FA}"/>
    <dgm:cxn modelId="{DF329906-E669-4B00-9208-4B71D6D16D31}" type="presOf" srcId="{6AB6CFC9-8A0E-459D-A584-605BB8265FE3}" destId="{3959C718-CC75-4DC1-8633-CFC646DC0BF5}" srcOrd="0" destOrd="0" presId="urn:microsoft.com/office/officeart/2005/8/layout/default"/>
    <dgm:cxn modelId="{81C69E15-E741-48B7-855A-49461728F58A}" srcId="{282AD9B5-12B3-48FB-97D1-36C292EBCC71}" destId="{02556E1F-23CD-4CE2-9B07-EA5756F4396B}" srcOrd="1" destOrd="0" parTransId="{E11DB922-B782-4AF1-824F-B302848E2B4A}" sibTransId="{27E49A2C-A962-4E7C-A380-F12A50FE1DF1}"/>
    <dgm:cxn modelId="{CD7D6C1D-D95A-4C5F-A20A-450380845440}" srcId="{282AD9B5-12B3-48FB-97D1-36C292EBCC71}" destId="{93E38286-9F4F-4148-AD1E-D30CE7FB7041}" srcOrd="5" destOrd="0" parTransId="{453D26BE-E0D4-47CB-947A-1E18BD444280}" sibTransId="{65B0685C-36E5-4D2C-83FD-79A9E2539257}"/>
    <dgm:cxn modelId="{D1760D2D-F369-4EF6-B59A-7B8EBBB5C8DE}" type="presOf" srcId="{02556E1F-23CD-4CE2-9B07-EA5756F4396B}" destId="{0B8B6D84-6F57-4F28-9579-AA816D3A81A0}" srcOrd="0" destOrd="0" presId="urn:microsoft.com/office/officeart/2005/8/layout/default"/>
    <dgm:cxn modelId="{3E414A5F-41B6-4265-BD17-EBA337D038E4}" srcId="{282AD9B5-12B3-48FB-97D1-36C292EBCC71}" destId="{36172E08-DA69-4971-BDE5-C7B6E6C199AF}" srcOrd="2" destOrd="0" parTransId="{1F203041-2C6F-4F18-B0D4-F26A3E7EBF7E}" sibTransId="{8A81DE42-283E-4923-B082-E65E9BA277F2}"/>
    <dgm:cxn modelId="{12496B44-4723-443A-86B4-03299F7BA669}" type="presOf" srcId="{282AD9B5-12B3-48FB-97D1-36C292EBCC71}" destId="{8FF6E350-00AB-427D-A60E-2FE14EAEDC6E}" srcOrd="0" destOrd="0" presId="urn:microsoft.com/office/officeart/2005/8/layout/default"/>
    <dgm:cxn modelId="{C74ADD44-185B-4D1C-807F-E45B6DC9CD95}" srcId="{282AD9B5-12B3-48FB-97D1-36C292EBCC71}" destId="{6AB6CFC9-8A0E-459D-A584-605BB8265FE3}" srcOrd="7" destOrd="0" parTransId="{A69D00DA-00EA-4089-AE0A-84337A9F08CB}" sibTransId="{073A1420-3751-49A8-9161-170ADA2C0BB4}"/>
    <dgm:cxn modelId="{AFB1DD64-73C4-457B-8439-C209E16A5E40}" srcId="{282AD9B5-12B3-48FB-97D1-36C292EBCC71}" destId="{56A86DC1-8FAF-4E26-A715-9368C5E3C5DE}" srcOrd="6" destOrd="0" parTransId="{7A969527-9B06-444D-A4C7-8306D32FD23D}" sibTransId="{9A562285-115F-43E3-AF01-58F7BB5F8708}"/>
    <dgm:cxn modelId="{7592EB65-6590-421D-A635-ABB09F8F27BC}" srcId="{282AD9B5-12B3-48FB-97D1-36C292EBCC71}" destId="{B4034ADF-C0E8-4B7C-89BE-113638C9AFCE}" srcOrd="4" destOrd="0" parTransId="{281E3667-F1F6-4139-B184-3CAA5C671C14}" sibTransId="{3E723A2C-57FE-4CE8-8FE3-595CE8779009}"/>
    <dgm:cxn modelId="{D3AD0E6F-E31F-4F48-9DD6-854F1C31B043}" type="presOf" srcId="{36172E08-DA69-4971-BDE5-C7B6E6C199AF}" destId="{503655A2-C0B5-41C6-B802-25EF15771D1B}" srcOrd="0" destOrd="0" presId="urn:microsoft.com/office/officeart/2005/8/layout/default"/>
    <dgm:cxn modelId="{44300453-EE32-4EFB-AE9F-F75A7C6EDE99}" srcId="{282AD9B5-12B3-48FB-97D1-36C292EBCC71}" destId="{BF3B3C41-4405-406E-AEF8-93172D6881FC}" srcOrd="0" destOrd="0" parTransId="{19614BC6-780B-408E-AA71-55A5590CF0EF}" sibTransId="{0E3A0680-A519-4E5C-9524-8FAA7AB8D695}"/>
    <dgm:cxn modelId="{60BA9089-74DC-40A3-8030-233E5DAE6B5A}" type="presOf" srcId="{0363AAA2-28C9-4E65-8C49-F67756EE718B}" destId="{B93827E4-8954-403C-9DB6-0B3D9557CD63}" srcOrd="0" destOrd="0" presId="urn:microsoft.com/office/officeart/2005/8/layout/default"/>
    <dgm:cxn modelId="{6893BE8C-D66A-4F40-9CC2-A9C8274A5E9F}" type="presOf" srcId="{F12D2FFB-8B69-4ADA-8D33-4F4F2B906A7E}" destId="{DBFDDB02-1E82-469A-968D-CF79046B0A78}" srcOrd="0" destOrd="0" presId="urn:microsoft.com/office/officeart/2005/8/layout/default"/>
    <dgm:cxn modelId="{51A472A8-5947-49B8-8588-172E955D6E43}" srcId="{282AD9B5-12B3-48FB-97D1-36C292EBCC71}" destId="{0363AAA2-28C9-4E65-8C49-F67756EE718B}" srcOrd="8" destOrd="0" parTransId="{62AA12AB-FB7C-4741-920E-B4F9D109E5CB}" sibTransId="{7B5FC0B2-05C2-405B-A3EF-A0016C2D7010}"/>
    <dgm:cxn modelId="{2D2232C5-8A8F-4F2F-84B6-937A728599ED}" srcId="{282AD9B5-12B3-48FB-97D1-36C292EBCC71}" destId="{F12D2FFB-8B69-4ADA-8D33-4F4F2B906A7E}" srcOrd="9" destOrd="0" parTransId="{BE337FD8-6757-4C56-9DFF-5655B41688FA}" sibTransId="{4A7FBC26-5E94-4AE8-85AF-EEE06A869898}"/>
    <dgm:cxn modelId="{683172C5-3A02-4ECC-A13E-01B0AFC7131F}" type="presOf" srcId="{BF3B3C41-4405-406E-AEF8-93172D6881FC}" destId="{29D3562E-F8E2-4321-B0DB-CB5275694C6C}" srcOrd="0" destOrd="0" presId="urn:microsoft.com/office/officeart/2005/8/layout/default"/>
    <dgm:cxn modelId="{414A8AC5-F8E6-41F7-BFC2-C1320DF7504E}" type="presOf" srcId="{3BB97D45-7D1F-47C2-8ACC-964E1AC6CC16}" destId="{520B0DC2-ED5A-4A1B-95F1-C7DCBFF4EFC1}" srcOrd="0" destOrd="0" presId="urn:microsoft.com/office/officeart/2005/8/layout/default"/>
    <dgm:cxn modelId="{3562E2F9-7B82-4EB9-9F30-6297FC37D62A}" type="presOf" srcId="{56A86DC1-8FAF-4E26-A715-9368C5E3C5DE}" destId="{76C24FE3-8BAD-44E8-8051-3C7A3AA42AA5}" srcOrd="0" destOrd="0" presId="urn:microsoft.com/office/officeart/2005/8/layout/default"/>
    <dgm:cxn modelId="{6E3D5C73-5030-48DA-843A-99EEA5AD05EE}" type="presParOf" srcId="{8FF6E350-00AB-427D-A60E-2FE14EAEDC6E}" destId="{29D3562E-F8E2-4321-B0DB-CB5275694C6C}" srcOrd="0" destOrd="0" presId="urn:microsoft.com/office/officeart/2005/8/layout/default"/>
    <dgm:cxn modelId="{C341571F-0490-422E-B1DA-E22B619CD4BD}" type="presParOf" srcId="{8FF6E350-00AB-427D-A60E-2FE14EAEDC6E}" destId="{0CDCAF8E-F645-4CBE-9212-72D8D512BDF8}" srcOrd="1" destOrd="0" presId="urn:microsoft.com/office/officeart/2005/8/layout/default"/>
    <dgm:cxn modelId="{C6AF94B9-AAA5-4CD6-BDA3-CEF7CFA598BF}" type="presParOf" srcId="{8FF6E350-00AB-427D-A60E-2FE14EAEDC6E}" destId="{0B8B6D84-6F57-4F28-9579-AA816D3A81A0}" srcOrd="2" destOrd="0" presId="urn:microsoft.com/office/officeart/2005/8/layout/default"/>
    <dgm:cxn modelId="{83F8D1C7-85F2-4720-A9D3-9CC737A6CD92}" type="presParOf" srcId="{8FF6E350-00AB-427D-A60E-2FE14EAEDC6E}" destId="{01C7FB7F-BBB6-43C8-B0FF-9AF3D05C4D3E}" srcOrd="3" destOrd="0" presId="urn:microsoft.com/office/officeart/2005/8/layout/default"/>
    <dgm:cxn modelId="{250534D6-317E-485E-BD14-1E2E7A35D181}" type="presParOf" srcId="{8FF6E350-00AB-427D-A60E-2FE14EAEDC6E}" destId="{503655A2-C0B5-41C6-B802-25EF15771D1B}" srcOrd="4" destOrd="0" presId="urn:microsoft.com/office/officeart/2005/8/layout/default"/>
    <dgm:cxn modelId="{DBAB0CDD-A161-4B5F-80F5-8193DA511AB9}" type="presParOf" srcId="{8FF6E350-00AB-427D-A60E-2FE14EAEDC6E}" destId="{EFBD1B16-8964-4C84-B59D-7EE4257C758C}" srcOrd="5" destOrd="0" presId="urn:microsoft.com/office/officeart/2005/8/layout/default"/>
    <dgm:cxn modelId="{0F5A7633-E54F-4C85-98E5-12F69EF72553}" type="presParOf" srcId="{8FF6E350-00AB-427D-A60E-2FE14EAEDC6E}" destId="{520B0DC2-ED5A-4A1B-95F1-C7DCBFF4EFC1}" srcOrd="6" destOrd="0" presId="urn:microsoft.com/office/officeart/2005/8/layout/default"/>
    <dgm:cxn modelId="{B052DB1D-DE3C-4695-A457-E4B9C8356B3B}" type="presParOf" srcId="{8FF6E350-00AB-427D-A60E-2FE14EAEDC6E}" destId="{56CDDE79-7416-405E-B732-CA76D7F82C70}" srcOrd="7" destOrd="0" presId="urn:microsoft.com/office/officeart/2005/8/layout/default"/>
    <dgm:cxn modelId="{57127CC6-31AB-4594-A2A8-4574513D3D34}" type="presParOf" srcId="{8FF6E350-00AB-427D-A60E-2FE14EAEDC6E}" destId="{ED424DF6-B538-457B-B4FF-0C94C82FBD45}" srcOrd="8" destOrd="0" presId="urn:microsoft.com/office/officeart/2005/8/layout/default"/>
    <dgm:cxn modelId="{C6B44706-3059-414B-ACE4-5E45694F6BF6}" type="presParOf" srcId="{8FF6E350-00AB-427D-A60E-2FE14EAEDC6E}" destId="{3FD5BFA2-B324-40D5-A8AA-4BE7CABF140F}" srcOrd="9" destOrd="0" presId="urn:microsoft.com/office/officeart/2005/8/layout/default"/>
    <dgm:cxn modelId="{CE4BAB7A-4E1C-41B8-A499-F28494CD5AE8}" type="presParOf" srcId="{8FF6E350-00AB-427D-A60E-2FE14EAEDC6E}" destId="{849D1FA2-78CE-460E-8BBA-BF212A4AF6E9}" srcOrd="10" destOrd="0" presId="urn:microsoft.com/office/officeart/2005/8/layout/default"/>
    <dgm:cxn modelId="{F67DED2A-B2C8-4E32-8D3D-103714CEC4FB}" type="presParOf" srcId="{8FF6E350-00AB-427D-A60E-2FE14EAEDC6E}" destId="{4DDD1A97-1D09-49AF-878B-62FAC9C4FF96}" srcOrd="11" destOrd="0" presId="urn:microsoft.com/office/officeart/2005/8/layout/default"/>
    <dgm:cxn modelId="{2DA4D64E-E3D7-43C3-8E22-9E71C7BA9CAF}" type="presParOf" srcId="{8FF6E350-00AB-427D-A60E-2FE14EAEDC6E}" destId="{76C24FE3-8BAD-44E8-8051-3C7A3AA42AA5}" srcOrd="12" destOrd="0" presId="urn:microsoft.com/office/officeart/2005/8/layout/default"/>
    <dgm:cxn modelId="{F3FD55FE-DA89-4F5E-AEC5-0E89983C3764}" type="presParOf" srcId="{8FF6E350-00AB-427D-A60E-2FE14EAEDC6E}" destId="{2BB63ED4-6EE0-46E2-8FC1-1FE6DA9FAAA9}" srcOrd="13" destOrd="0" presId="urn:microsoft.com/office/officeart/2005/8/layout/default"/>
    <dgm:cxn modelId="{C5D69948-3A37-47A3-BDE3-2BA5E64737E3}" type="presParOf" srcId="{8FF6E350-00AB-427D-A60E-2FE14EAEDC6E}" destId="{3959C718-CC75-4DC1-8633-CFC646DC0BF5}" srcOrd="14" destOrd="0" presId="urn:microsoft.com/office/officeart/2005/8/layout/default"/>
    <dgm:cxn modelId="{17F525F6-E1A7-4D1A-A1D9-DC3C3BEBEF09}" type="presParOf" srcId="{8FF6E350-00AB-427D-A60E-2FE14EAEDC6E}" destId="{EB939EE2-AE9E-4E74-B79E-9665EEEF195E}" srcOrd="15" destOrd="0" presId="urn:microsoft.com/office/officeart/2005/8/layout/default"/>
    <dgm:cxn modelId="{F3C1D363-648C-4D41-99BE-78C102C916FD}" type="presParOf" srcId="{8FF6E350-00AB-427D-A60E-2FE14EAEDC6E}" destId="{B93827E4-8954-403C-9DB6-0B3D9557CD63}" srcOrd="16" destOrd="0" presId="urn:microsoft.com/office/officeart/2005/8/layout/default"/>
    <dgm:cxn modelId="{0F7CDF02-7A47-4F0E-9EA6-4091D4FFF494}" type="presParOf" srcId="{8FF6E350-00AB-427D-A60E-2FE14EAEDC6E}" destId="{7031DD22-13AE-4080-8A68-BA03786FD0D5}" srcOrd="17" destOrd="0" presId="urn:microsoft.com/office/officeart/2005/8/layout/default"/>
    <dgm:cxn modelId="{123191E6-C423-4B22-B766-3E8790B601C1}" type="presParOf" srcId="{8FF6E350-00AB-427D-A60E-2FE14EAEDC6E}" destId="{DBFDDB02-1E82-469A-968D-CF79046B0A78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87810-7272-4DFE-884B-A4261883A801}">
      <dsp:nvSpPr>
        <dsp:cNvPr id="0" name=""/>
        <dsp:cNvSpPr/>
      </dsp:nvSpPr>
      <dsp:spPr>
        <a:xfrm>
          <a:off x="284404" y="2429319"/>
          <a:ext cx="4218986" cy="21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Professional Practice Chair</a:t>
          </a:r>
          <a:endParaRPr lang="en-ZA" sz="4800" kern="1200" dirty="0"/>
        </a:p>
      </dsp:txBody>
      <dsp:txXfrm>
        <a:off x="346189" y="2491104"/>
        <a:ext cx="4095416" cy="1985923"/>
      </dsp:txXfrm>
    </dsp:sp>
    <dsp:sp modelId="{3F195C04-B110-4FEE-8E25-90F1503B465E}">
      <dsp:nvSpPr>
        <dsp:cNvPr id="0" name=""/>
        <dsp:cNvSpPr/>
      </dsp:nvSpPr>
      <dsp:spPr>
        <a:xfrm rot="18289469">
          <a:off x="3869602" y="2243861"/>
          <a:ext cx="29551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955173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kern="1200"/>
        </a:p>
      </dsp:txBody>
      <dsp:txXfrm>
        <a:off x="5273309" y="2197228"/>
        <a:ext cx="147758" cy="147758"/>
      </dsp:txXfrm>
    </dsp:sp>
    <dsp:sp modelId="{758C628C-63C6-4CB7-B638-1C9997AF60B7}">
      <dsp:nvSpPr>
        <dsp:cNvPr id="0" name=""/>
        <dsp:cNvSpPr/>
      </dsp:nvSpPr>
      <dsp:spPr>
        <a:xfrm>
          <a:off x="6190986" y="3402"/>
          <a:ext cx="4218986" cy="21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CPD</a:t>
          </a:r>
        </a:p>
      </dsp:txBody>
      <dsp:txXfrm>
        <a:off x="6252771" y="65187"/>
        <a:ext cx="4095416" cy="1985923"/>
      </dsp:txXfrm>
    </dsp:sp>
    <dsp:sp modelId="{982E5EF5-AD32-4CAD-B439-C86D063B5282}">
      <dsp:nvSpPr>
        <dsp:cNvPr id="0" name=""/>
        <dsp:cNvSpPr/>
      </dsp:nvSpPr>
      <dsp:spPr>
        <a:xfrm>
          <a:off x="4503391" y="3456820"/>
          <a:ext cx="168759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87594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600" kern="1200"/>
        </a:p>
      </dsp:txBody>
      <dsp:txXfrm>
        <a:off x="5304999" y="3441876"/>
        <a:ext cx="84379" cy="84379"/>
      </dsp:txXfrm>
    </dsp:sp>
    <dsp:sp modelId="{345A6BDA-3F42-4A60-9580-10D06EE7543A}">
      <dsp:nvSpPr>
        <dsp:cNvPr id="0" name=""/>
        <dsp:cNvSpPr/>
      </dsp:nvSpPr>
      <dsp:spPr>
        <a:xfrm>
          <a:off x="6190986" y="2429319"/>
          <a:ext cx="4218986" cy="21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Ethics and Professional sustainability </a:t>
          </a:r>
        </a:p>
      </dsp:txBody>
      <dsp:txXfrm>
        <a:off x="6252771" y="2491104"/>
        <a:ext cx="4095416" cy="1985923"/>
      </dsp:txXfrm>
    </dsp:sp>
    <dsp:sp modelId="{E6726679-FD7C-492F-A612-6DF7E87BA379}">
      <dsp:nvSpPr>
        <dsp:cNvPr id="0" name=""/>
        <dsp:cNvSpPr/>
      </dsp:nvSpPr>
      <dsp:spPr>
        <a:xfrm rot="3310531">
          <a:off x="3869602" y="4669779"/>
          <a:ext cx="2955173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955173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100" kern="1200"/>
        </a:p>
      </dsp:txBody>
      <dsp:txXfrm>
        <a:off x="5273309" y="4623145"/>
        <a:ext cx="147758" cy="147758"/>
      </dsp:txXfrm>
    </dsp:sp>
    <dsp:sp modelId="{80F80A2E-F521-47B5-A442-4FF98E853AEA}">
      <dsp:nvSpPr>
        <dsp:cNvPr id="0" name=""/>
        <dsp:cNvSpPr/>
      </dsp:nvSpPr>
      <dsp:spPr>
        <a:xfrm>
          <a:off x="6190986" y="4855237"/>
          <a:ext cx="4218986" cy="21094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chemeClr val="tx1"/>
              </a:solidFill>
            </a:rPr>
            <a:t>Workplace Counselling</a:t>
          </a:r>
        </a:p>
      </dsp:txBody>
      <dsp:txXfrm>
        <a:off x="6252771" y="4917022"/>
        <a:ext cx="4095416" cy="19859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D4EE-556C-4F15-A5B9-B31D3E48F932}">
      <dsp:nvSpPr>
        <dsp:cNvPr id="0" name=""/>
        <dsp:cNvSpPr/>
      </dsp:nvSpPr>
      <dsp:spPr>
        <a:xfrm>
          <a:off x="0" y="3724700"/>
          <a:ext cx="12192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6DE1-7B76-40DA-883B-8ADB69B20D86}">
      <dsp:nvSpPr>
        <dsp:cNvPr id="0" name=""/>
        <dsp:cNvSpPr/>
      </dsp:nvSpPr>
      <dsp:spPr>
        <a:xfrm>
          <a:off x="609600" y="2765299"/>
          <a:ext cx="8534400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500" kern="1200"/>
            <a:t>What to do?</a:t>
          </a:r>
          <a:endParaRPr lang="en-ZA" sz="6500" kern="1200" dirty="0"/>
        </a:p>
      </dsp:txBody>
      <dsp:txXfrm>
        <a:off x="703268" y="2858967"/>
        <a:ext cx="8347064" cy="17314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F8207-9E88-4241-B9A3-9E1D3FBD5AD4}">
      <dsp:nvSpPr>
        <dsp:cNvPr id="0" name=""/>
        <dsp:cNvSpPr/>
      </dsp:nvSpPr>
      <dsp:spPr>
        <a:xfrm>
          <a:off x="0" y="16519"/>
          <a:ext cx="15635695" cy="185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800" b="0" i="0" kern="1200" dirty="0">
              <a:solidFill>
                <a:srgbClr val="1A1A1A"/>
              </a:solidFill>
              <a:effectLst/>
              <a:latin typeface="+mj-lt"/>
            </a:rPr>
            <a:t>(Updated) Comprehensive Mental Health Action Plan 2013-2030 (WHO):</a:t>
          </a:r>
          <a:endParaRPr lang="en-ZA" sz="4800" kern="1200" dirty="0">
            <a:latin typeface="+mj-lt"/>
          </a:endParaRPr>
        </a:p>
      </dsp:txBody>
      <dsp:txXfrm>
        <a:off x="90470" y="106989"/>
        <a:ext cx="15454755" cy="1672339"/>
      </dsp:txXfrm>
    </dsp:sp>
    <dsp:sp modelId="{B4A4F312-6A77-4944-B208-10C8B0E0579E}">
      <dsp:nvSpPr>
        <dsp:cNvPr id="0" name=""/>
        <dsp:cNvSpPr/>
      </dsp:nvSpPr>
      <dsp:spPr>
        <a:xfrm>
          <a:off x="0" y="1869799"/>
          <a:ext cx="15635695" cy="1689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433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solidFill>
                <a:srgbClr val="1A1A1A"/>
              </a:solidFill>
              <a:latin typeface="+mj-lt"/>
            </a:rPr>
            <a:t>A</a:t>
          </a:r>
          <a:r>
            <a:rPr lang="en-US" sz="3700" b="0" i="0" kern="1200" dirty="0">
              <a:solidFill>
                <a:srgbClr val="1A1A1A"/>
              </a:solidFill>
              <a:effectLst/>
              <a:latin typeface="+mj-lt"/>
            </a:rPr>
            <a:t>ctions  to promote mental health and well-being for all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solidFill>
                <a:srgbClr val="1A1A1A"/>
              </a:solidFill>
              <a:latin typeface="+mj-lt"/>
            </a:rPr>
            <a:t>T</a:t>
          </a:r>
          <a:r>
            <a:rPr lang="en-US" sz="3700" b="0" i="0" kern="1200" dirty="0">
              <a:solidFill>
                <a:srgbClr val="1A1A1A"/>
              </a:solidFill>
              <a:effectLst/>
              <a:latin typeface="+mj-lt"/>
            </a:rPr>
            <a:t>o prevent mental health conditions for those at-risk and to achieve universal coverage for mental health services. </a:t>
          </a:r>
        </a:p>
      </dsp:txBody>
      <dsp:txXfrm>
        <a:off x="0" y="1869799"/>
        <a:ext cx="15635695" cy="1689120"/>
      </dsp:txXfrm>
    </dsp:sp>
    <dsp:sp modelId="{5FADF87B-8C34-4DEF-8EAD-EB16093DA2EF}">
      <dsp:nvSpPr>
        <dsp:cNvPr id="0" name=""/>
        <dsp:cNvSpPr/>
      </dsp:nvSpPr>
      <dsp:spPr>
        <a:xfrm>
          <a:off x="0" y="3558920"/>
          <a:ext cx="15635695" cy="1853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solidFill>
                <a:srgbClr val="1A1A1A"/>
              </a:solidFill>
              <a:latin typeface="+mj-lt"/>
            </a:rPr>
            <a:t>Four </a:t>
          </a:r>
          <a:r>
            <a:rPr lang="en-US" sz="4800" b="0" i="0" kern="1200" dirty="0">
              <a:solidFill>
                <a:srgbClr val="1A1A1A"/>
              </a:solidFill>
              <a:effectLst/>
              <a:latin typeface="+mj-lt"/>
            </a:rPr>
            <a:t>objectives: </a:t>
          </a:r>
        </a:p>
      </dsp:txBody>
      <dsp:txXfrm>
        <a:off x="90470" y="3649390"/>
        <a:ext cx="15454755" cy="1672339"/>
      </dsp:txXfrm>
    </dsp:sp>
    <dsp:sp modelId="{D890AD70-BC43-408D-BE3F-B817E76EB815}">
      <dsp:nvSpPr>
        <dsp:cNvPr id="0" name=""/>
        <dsp:cNvSpPr/>
      </dsp:nvSpPr>
      <dsp:spPr>
        <a:xfrm>
          <a:off x="0" y="5412199"/>
          <a:ext cx="15635695" cy="288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433" tIns="60960" rIns="341376" bIns="6096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kern="1200" dirty="0">
              <a:solidFill>
                <a:srgbClr val="1A1A1A"/>
              </a:solidFill>
              <a:latin typeface="+mj-lt"/>
            </a:rPr>
            <a:t>m</a:t>
          </a:r>
          <a:r>
            <a:rPr lang="en-US" sz="3700" b="0" i="0" kern="1200" dirty="0">
              <a:solidFill>
                <a:srgbClr val="1A1A1A"/>
              </a:solidFill>
              <a:effectLst/>
              <a:latin typeface="+mj-lt"/>
            </a:rPr>
            <a:t>ore </a:t>
          </a:r>
          <a:r>
            <a:rPr lang="en-US" sz="3700" b="0" i="0" kern="1200" dirty="0">
              <a:solidFill>
                <a:schemeClr val="accent3"/>
              </a:solidFill>
              <a:effectLst/>
              <a:latin typeface="+mj-lt"/>
            </a:rPr>
            <a:t>effective leadership and governance</a:t>
          </a:r>
          <a:r>
            <a:rPr lang="en-US" sz="3700" b="0" i="0" kern="1200" dirty="0">
              <a:solidFill>
                <a:srgbClr val="1A1A1A"/>
              </a:solidFill>
              <a:effectLst/>
              <a:latin typeface="+mj-lt"/>
            </a:rPr>
            <a:t> for mental health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0" i="0" kern="1200" dirty="0">
              <a:solidFill>
                <a:srgbClr val="1A1A1A"/>
              </a:solidFill>
              <a:effectLst/>
              <a:latin typeface="+mj-lt"/>
            </a:rPr>
            <a:t>the provision of comprehensive, integrated mental health and social care </a:t>
          </a:r>
          <a:r>
            <a:rPr lang="en-US" sz="3700" b="0" i="0" kern="1200" dirty="0">
              <a:solidFill>
                <a:schemeClr val="accent3"/>
              </a:solidFill>
              <a:effectLst/>
              <a:latin typeface="+mj-lt"/>
            </a:rPr>
            <a:t>services in community-based settings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0" i="0" kern="1200" dirty="0">
              <a:solidFill>
                <a:srgbClr val="1A1A1A"/>
              </a:solidFill>
              <a:effectLst/>
              <a:latin typeface="+mj-lt"/>
            </a:rPr>
            <a:t>implementation of strategies for </a:t>
          </a:r>
          <a:r>
            <a:rPr lang="en-US" sz="3700" b="0" i="0" kern="1200" dirty="0">
              <a:solidFill>
                <a:schemeClr val="accent3"/>
              </a:solidFill>
              <a:effectLst/>
              <a:latin typeface="+mj-lt"/>
            </a:rPr>
            <a:t>promotion and prevention</a:t>
          </a:r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700" b="0" i="0" kern="1200" dirty="0">
              <a:solidFill>
                <a:srgbClr val="1A1A1A"/>
              </a:solidFill>
              <a:effectLst/>
              <a:latin typeface="+mj-lt"/>
            </a:rPr>
            <a:t>strengthened </a:t>
          </a:r>
          <a:r>
            <a:rPr lang="en-US" sz="3700" b="0" i="0" kern="1200" dirty="0">
              <a:solidFill>
                <a:schemeClr val="accent3"/>
              </a:solidFill>
              <a:effectLst/>
              <a:latin typeface="+mj-lt"/>
            </a:rPr>
            <a:t>information systems, evidence and research</a:t>
          </a:r>
          <a:endParaRPr lang="en-ZA" sz="3700" kern="1200" dirty="0">
            <a:solidFill>
              <a:schemeClr val="accent3"/>
            </a:solidFill>
            <a:latin typeface="+mj-lt"/>
          </a:endParaRPr>
        </a:p>
      </dsp:txBody>
      <dsp:txXfrm>
        <a:off x="0" y="5412199"/>
        <a:ext cx="15635695" cy="28814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350D6-166C-457D-BFCA-F126104C4FD6}">
      <dsp:nvSpPr>
        <dsp:cNvPr id="0" name=""/>
        <dsp:cNvSpPr/>
      </dsp:nvSpPr>
      <dsp:spPr>
        <a:xfrm>
          <a:off x="0" y="136737"/>
          <a:ext cx="1495697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u="none" strike="noStrike" kern="1200" baseline="0" dirty="0">
              <a:solidFill>
                <a:schemeClr val="bg1">
                  <a:lumMod val="85000"/>
                </a:schemeClr>
              </a:solidFill>
              <a:latin typeface="+mj-lt"/>
            </a:rPr>
            <a:t>Employers should adopt a </a:t>
          </a:r>
          <a:r>
            <a:rPr lang="en-US" sz="3500" b="0" i="0" u="none" strike="noStrike" kern="1200" baseline="0" dirty="0">
              <a:solidFill>
                <a:srgbClr val="92D050"/>
              </a:solidFill>
              <a:latin typeface="+mj-lt"/>
            </a:rPr>
            <a:t>proactive </a:t>
          </a:r>
          <a:r>
            <a:rPr lang="en-US" sz="3500" b="0" i="0" u="none" strike="noStrike" kern="1200" baseline="0" dirty="0">
              <a:solidFill>
                <a:schemeClr val="bg1">
                  <a:lumMod val="85000"/>
                </a:schemeClr>
              </a:solidFill>
              <a:latin typeface="+mj-lt"/>
            </a:rPr>
            <a:t>approach:</a:t>
          </a:r>
          <a:endParaRPr lang="en-ZA" sz="3500" kern="1200" dirty="0">
            <a:solidFill>
              <a:schemeClr val="bg1">
                <a:lumMod val="85000"/>
              </a:schemeClr>
            </a:solidFill>
            <a:latin typeface="+mj-lt"/>
          </a:endParaRPr>
        </a:p>
      </dsp:txBody>
      <dsp:txXfrm>
        <a:off x="39980" y="176717"/>
        <a:ext cx="14877012" cy="739039"/>
      </dsp:txXfrm>
    </dsp:sp>
    <dsp:sp modelId="{6E6FFA02-46BB-4411-8181-B0C23766FA60}">
      <dsp:nvSpPr>
        <dsp:cNvPr id="0" name=""/>
        <dsp:cNvSpPr/>
      </dsp:nvSpPr>
      <dsp:spPr>
        <a:xfrm>
          <a:off x="0" y="955737"/>
          <a:ext cx="14956972" cy="2209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88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u="none" strike="noStrike" kern="1200" baseline="0" dirty="0">
              <a:solidFill>
                <a:srgbClr val="92D050"/>
              </a:solidFill>
              <a:latin typeface="+mj-lt"/>
            </a:rPr>
            <a:t>Educating</a:t>
          </a:r>
          <a:r>
            <a:rPr lang="en-US" sz="2700" b="0" i="0" u="none" strike="noStrike" kern="1200" baseline="0" dirty="0">
              <a:solidFill>
                <a:schemeClr val="tx1"/>
              </a:solidFill>
              <a:latin typeface="+mj-lt"/>
            </a:rPr>
            <a:t> employees on mental health issues</a:t>
          </a:r>
          <a:endParaRPr lang="en-ZA" sz="2700" b="0" i="0" u="none" strike="noStrike" kern="1200" baseline="0" dirty="0">
            <a:solidFill>
              <a:schemeClr val="tx1"/>
            </a:solidFill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u="none" strike="noStrike" kern="1200" baseline="0" dirty="0">
              <a:solidFill>
                <a:schemeClr val="tx1"/>
              </a:solidFill>
              <a:latin typeface="+mj-lt"/>
            </a:rPr>
            <a:t>Inform how it may impact their </a:t>
          </a:r>
          <a:r>
            <a:rPr lang="en-US" sz="2700" b="0" i="0" u="none" strike="noStrike" kern="1200" baseline="0" dirty="0">
              <a:solidFill>
                <a:srgbClr val="92D050"/>
              </a:solidFill>
              <a:latin typeface="+mj-lt"/>
            </a:rPr>
            <a:t>work performance</a:t>
          </a:r>
          <a:r>
            <a:rPr lang="en-US" sz="2700" b="0" i="0" u="none" strike="noStrike" kern="1200" baseline="0" dirty="0">
              <a:solidFill>
                <a:schemeClr val="tx1"/>
              </a:solidFill>
              <a:latin typeface="+mj-lt"/>
            </a:rPr>
            <a:t> </a:t>
          </a:r>
          <a:endParaRPr lang="en-ZA" sz="2700" b="0" i="0" u="none" strike="noStrike" kern="1200" baseline="0" dirty="0">
            <a:solidFill>
              <a:schemeClr val="tx1"/>
            </a:solidFill>
            <a:latin typeface="+mj-lt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u="none" strike="noStrike" kern="1200" baseline="0" dirty="0">
              <a:solidFill>
                <a:srgbClr val="92D050"/>
              </a:solidFill>
              <a:latin typeface="+mj-lt"/>
            </a:rPr>
            <a:t>Training managers</a:t>
          </a:r>
          <a:r>
            <a:rPr lang="en-US" sz="2700" b="0" i="0" u="none" strike="noStrike" kern="1200" baseline="0" dirty="0">
              <a:solidFill>
                <a:schemeClr val="tx1"/>
              </a:solidFill>
              <a:latin typeface="+mj-lt"/>
            </a:rPr>
            <a:t> on how to identify early signs of mental health issues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u="none" strike="noStrike" kern="1200" baseline="0" dirty="0">
              <a:solidFill>
                <a:schemeClr val="tx1"/>
              </a:solidFill>
              <a:latin typeface="+mj-lt"/>
            </a:rPr>
            <a:t>Support employees by </a:t>
          </a:r>
          <a:r>
            <a:rPr lang="en-US" sz="2700" b="0" i="0" u="none" strike="noStrike" kern="1200" baseline="0" dirty="0">
              <a:solidFill>
                <a:srgbClr val="92D050"/>
              </a:solidFill>
              <a:latin typeface="+mj-lt"/>
            </a:rPr>
            <a:t>regular communication</a:t>
          </a:r>
          <a:r>
            <a:rPr lang="en-US" sz="2700" b="0" i="0" u="none" strike="noStrike" kern="1200" baseline="0" dirty="0">
              <a:solidFill>
                <a:schemeClr val="tx1"/>
              </a:solidFill>
              <a:latin typeface="+mj-lt"/>
            </a:rPr>
            <a:t> with them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u="none" strike="noStrike" kern="1200" baseline="0" dirty="0">
              <a:solidFill>
                <a:schemeClr val="tx1"/>
              </a:solidFill>
              <a:latin typeface="+mj-lt"/>
            </a:rPr>
            <a:t>Encouraging employees to </a:t>
          </a:r>
          <a:r>
            <a:rPr lang="en-US" sz="2700" b="0" i="0" u="none" strike="noStrike" kern="1200" baseline="0" dirty="0" err="1">
              <a:solidFill>
                <a:schemeClr val="tx1"/>
              </a:solidFill>
              <a:latin typeface="+mj-lt"/>
            </a:rPr>
            <a:t>utilise</a:t>
          </a:r>
          <a:r>
            <a:rPr lang="en-US" sz="2700" b="0" i="0" u="none" strike="noStrike" kern="1200" baseline="0" dirty="0">
              <a:solidFill>
                <a:schemeClr val="tx1"/>
              </a:solidFill>
              <a:latin typeface="+mj-lt"/>
            </a:rPr>
            <a:t> their annual leave to </a:t>
          </a:r>
          <a:r>
            <a:rPr lang="en-US" sz="2700" b="0" i="0" u="none" strike="noStrike" kern="1200" baseline="0" dirty="0">
              <a:solidFill>
                <a:srgbClr val="92D050"/>
              </a:solidFill>
              <a:latin typeface="+mj-lt"/>
            </a:rPr>
            <a:t>rest and recuperate</a:t>
          </a:r>
          <a:r>
            <a:rPr lang="en-US" sz="2700" b="0" i="0" u="none" strike="noStrike" kern="1200" baseline="0" dirty="0">
              <a:solidFill>
                <a:schemeClr val="tx1"/>
              </a:solidFill>
              <a:latin typeface="+mj-lt"/>
            </a:rPr>
            <a:t> from time to time</a:t>
          </a:r>
        </a:p>
      </dsp:txBody>
      <dsp:txXfrm>
        <a:off x="0" y="955737"/>
        <a:ext cx="14956972" cy="2209725"/>
      </dsp:txXfrm>
    </dsp:sp>
    <dsp:sp modelId="{AE4F36D7-FCA2-4B1E-92F3-AB4AFE0D23F8}">
      <dsp:nvSpPr>
        <dsp:cNvPr id="0" name=""/>
        <dsp:cNvSpPr/>
      </dsp:nvSpPr>
      <dsp:spPr>
        <a:xfrm>
          <a:off x="0" y="3165462"/>
          <a:ext cx="1495697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>
              <a:solidFill>
                <a:schemeClr val="bg1">
                  <a:lumMod val="85000"/>
                </a:schemeClr>
              </a:solidFill>
              <a:effectLst/>
              <a:latin typeface="+mj-lt"/>
            </a:rPr>
            <a:t>The Code of Good Practice: </a:t>
          </a:r>
          <a:endParaRPr lang="en-US" sz="3500" b="0" i="0" u="none" strike="noStrike" kern="1200" baseline="0" dirty="0">
            <a:solidFill>
              <a:schemeClr val="bg1">
                <a:lumMod val="85000"/>
              </a:schemeClr>
            </a:solidFill>
            <a:latin typeface="+mj-lt"/>
          </a:endParaRPr>
        </a:p>
      </dsp:txBody>
      <dsp:txXfrm>
        <a:off x="39980" y="3205442"/>
        <a:ext cx="14877012" cy="739039"/>
      </dsp:txXfrm>
    </dsp:sp>
    <dsp:sp modelId="{D10A47E5-6FE7-44DD-B738-927C0F7B2965}">
      <dsp:nvSpPr>
        <dsp:cNvPr id="0" name=""/>
        <dsp:cNvSpPr/>
      </dsp:nvSpPr>
      <dsp:spPr>
        <a:xfrm>
          <a:off x="0" y="3984462"/>
          <a:ext cx="14956972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88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 dirty="0">
              <a:solidFill>
                <a:schemeClr val="tx1"/>
              </a:solidFill>
              <a:effectLst/>
              <a:latin typeface="+mj-lt"/>
            </a:rPr>
            <a:t>If the mental health issue is likely to impair the employee's performance permanently, the employer must attempt first to </a:t>
          </a:r>
          <a:r>
            <a:rPr lang="en-US" sz="2700" b="0" i="0" kern="1200" dirty="0">
              <a:solidFill>
                <a:srgbClr val="92D050"/>
              </a:solidFill>
              <a:effectLst/>
              <a:latin typeface="+mj-lt"/>
            </a:rPr>
            <a:t>reasonably accommodate the employee’s disability.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 dirty="0">
              <a:solidFill>
                <a:schemeClr val="tx1"/>
              </a:solidFill>
              <a:effectLst/>
              <a:latin typeface="+mj-lt"/>
            </a:rPr>
            <a:t>This may be ascertaining whether </a:t>
          </a:r>
          <a:r>
            <a:rPr lang="en-US" sz="2700" b="0" i="0" kern="1200" dirty="0">
              <a:solidFill>
                <a:srgbClr val="92D050"/>
              </a:solidFill>
              <a:effectLst/>
              <a:latin typeface="+mj-lt"/>
            </a:rPr>
            <a:t>alternative work</a:t>
          </a:r>
          <a:r>
            <a:rPr lang="en-US" sz="2700" b="0" i="0" kern="1200" dirty="0">
              <a:solidFill>
                <a:schemeClr val="tx1"/>
              </a:solidFill>
              <a:effectLst/>
              <a:latin typeface="+mj-lt"/>
            </a:rPr>
            <a:t> can be found for the employee, even if it is at reduced remuneration.</a:t>
          </a:r>
        </a:p>
      </dsp:txBody>
      <dsp:txXfrm>
        <a:off x="0" y="3984462"/>
        <a:ext cx="14956972" cy="1593900"/>
      </dsp:txXfrm>
    </dsp:sp>
    <dsp:sp modelId="{F280FEF6-E4E7-439C-9530-83A58F79AF1E}">
      <dsp:nvSpPr>
        <dsp:cNvPr id="0" name=""/>
        <dsp:cNvSpPr/>
      </dsp:nvSpPr>
      <dsp:spPr>
        <a:xfrm>
          <a:off x="0" y="5578362"/>
          <a:ext cx="14956972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 dirty="0">
              <a:solidFill>
                <a:schemeClr val="bg1">
                  <a:lumMod val="85000"/>
                </a:schemeClr>
              </a:solidFill>
              <a:effectLst/>
              <a:latin typeface="+mj-lt"/>
            </a:rPr>
            <a:t>Procedural fairness: </a:t>
          </a:r>
        </a:p>
      </dsp:txBody>
      <dsp:txXfrm>
        <a:off x="39980" y="5618342"/>
        <a:ext cx="14877012" cy="739039"/>
      </dsp:txXfrm>
    </dsp:sp>
    <dsp:sp modelId="{AC38F6F3-44A6-4939-8FBE-FC27CB56E55A}">
      <dsp:nvSpPr>
        <dsp:cNvPr id="0" name=""/>
        <dsp:cNvSpPr/>
      </dsp:nvSpPr>
      <dsp:spPr>
        <a:xfrm>
          <a:off x="0" y="6397362"/>
          <a:ext cx="14956972" cy="1593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488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 dirty="0">
              <a:solidFill>
                <a:schemeClr val="tx1"/>
              </a:solidFill>
              <a:effectLst/>
              <a:latin typeface="+mj-lt"/>
            </a:rPr>
            <a:t>The employee has been properly </a:t>
          </a:r>
          <a:r>
            <a:rPr lang="en-US" sz="2700" b="0" i="0" kern="1200" dirty="0">
              <a:solidFill>
                <a:srgbClr val="92D050"/>
              </a:solidFill>
              <a:effectLst/>
              <a:latin typeface="+mj-lt"/>
            </a:rPr>
            <a:t>counselled </a:t>
          </a:r>
          <a:r>
            <a:rPr lang="en-US" sz="2700" b="0" i="0" kern="1200" dirty="0">
              <a:solidFill>
                <a:schemeClr val="tx1"/>
              </a:solidFill>
              <a:effectLst/>
              <a:latin typeface="+mj-lt"/>
            </a:rPr>
            <a:t>and the impact of their mental health issues on their performance or conduct has been discussed with them.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0" i="0" kern="1200" dirty="0">
              <a:solidFill>
                <a:schemeClr val="tx1"/>
              </a:solidFill>
              <a:effectLst/>
              <a:latin typeface="+mj-lt"/>
            </a:rPr>
            <a:t>An employee must also be provided with a </a:t>
          </a:r>
          <a:r>
            <a:rPr lang="en-US" sz="2700" b="0" i="0" kern="1200" dirty="0">
              <a:solidFill>
                <a:srgbClr val="92D050"/>
              </a:solidFill>
              <a:effectLst/>
              <a:latin typeface="+mj-lt"/>
            </a:rPr>
            <a:t>fair opportunity</a:t>
          </a:r>
          <a:r>
            <a:rPr lang="en-US" sz="2700" b="0" i="0" kern="1200" dirty="0">
              <a:solidFill>
                <a:schemeClr val="tx1"/>
              </a:solidFill>
              <a:effectLst/>
              <a:latin typeface="+mj-lt"/>
            </a:rPr>
            <a:t> to contest the employer's conclusions about their mental health issues.</a:t>
          </a:r>
          <a:endParaRPr lang="en-ZA" sz="2700" kern="1200" dirty="0">
            <a:solidFill>
              <a:schemeClr val="tx1"/>
            </a:solidFill>
            <a:latin typeface="+mj-lt"/>
          </a:endParaRPr>
        </a:p>
      </dsp:txBody>
      <dsp:txXfrm>
        <a:off x="0" y="6397362"/>
        <a:ext cx="14956972" cy="15939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992BD-833C-446F-9EDA-B00540AD7004}">
      <dsp:nvSpPr>
        <dsp:cNvPr id="0" name=""/>
        <dsp:cNvSpPr/>
      </dsp:nvSpPr>
      <dsp:spPr>
        <a:xfrm>
          <a:off x="1114756" y="0"/>
          <a:ext cx="12633905" cy="744761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FB9E5-48E0-413D-A471-9483B5B11B87}">
      <dsp:nvSpPr>
        <dsp:cNvPr id="0" name=""/>
        <dsp:cNvSpPr/>
      </dsp:nvSpPr>
      <dsp:spPr>
        <a:xfrm>
          <a:off x="4354" y="2234285"/>
          <a:ext cx="2621419" cy="29790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b="1" kern="1200" dirty="0"/>
            <a:t>Connect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Check 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Make time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Show concern</a:t>
          </a:r>
        </a:p>
      </dsp:txBody>
      <dsp:txXfrm>
        <a:off x="132321" y="2362252"/>
        <a:ext cx="2365485" cy="2723112"/>
      </dsp:txXfrm>
    </dsp:sp>
    <dsp:sp modelId="{1518563B-7732-4A2F-BA3F-775B78A88B03}">
      <dsp:nvSpPr>
        <dsp:cNvPr id="0" name=""/>
        <dsp:cNvSpPr/>
      </dsp:nvSpPr>
      <dsp:spPr>
        <a:xfrm>
          <a:off x="3062676" y="2234285"/>
          <a:ext cx="2621419" cy="29790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b="1" kern="1200" dirty="0"/>
            <a:t>Listen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Time to talk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Micro skills</a:t>
          </a:r>
        </a:p>
      </dsp:txBody>
      <dsp:txXfrm>
        <a:off x="3190643" y="2362252"/>
        <a:ext cx="2365485" cy="2723112"/>
      </dsp:txXfrm>
    </dsp:sp>
    <dsp:sp modelId="{B5BE9778-53AA-4DFF-8786-38761C7663F4}">
      <dsp:nvSpPr>
        <dsp:cNvPr id="0" name=""/>
        <dsp:cNvSpPr/>
      </dsp:nvSpPr>
      <dsp:spPr>
        <a:xfrm>
          <a:off x="6120999" y="2234285"/>
          <a:ext cx="2621419" cy="29790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b="1" kern="1200" dirty="0"/>
            <a:t>Assess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Establish intentions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Id protective factors</a:t>
          </a:r>
        </a:p>
      </dsp:txBody>
      <dsp:txXfrm>
        <a:off x="6248966" y="2362252"/>
        <a:ext cx="2365485" cy="2723112"/>
      </dsp:txXfrm>
    </dsp:sp>
    <dsp:sp modelId="{A9BE1925-B313-4828-B279-289CA82C4607}">
      <dsp:nvSpPr>
        <dsp:cNvPr id="0" name=""/>
        <dsp:cNvSpPr/>
      </dsp:nvSpPr>
      <dsp:spPr>
        <a:xfrm>
          <a:off x="9179321" y="2234285"/>
          <a:ext cx="2621419" cy="29790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b="1" kern="1200" dirty="0"/>
            <a:t>Support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Explore available support</a:t>
          </a:r>
        </a:p>
      </dsp:txBody>
      <dsp:txXfrm>
        <a:off x="9307288" y="2362252"/>
        <a:ext cx="2365485" cy="2723112"/>
      </dsp:txXfrm>
    </dsp:sp>
    <dsp:sp modelId="{3AE002E7-BFD7-4E38-AC85-8135FB134FF0}">
      <dsp:nvSpPr>
        <dsp:cNvPr id="0" name=""/>
        <dsp:cNvSpPr/>
      </dsp:nvSpPr>
      <dsp:spPr>
        <a:xfrm>
          <a:off x="12237644" y="2234285"/>
          <a:ext cx="2621419" cy="297904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600" b="1" kern="1200" dirty="0"/>
            <a:t>Signpost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Connect with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GP (ER)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600" b="1" kern="1200" dirty="0"/>
            <a:t>Plan action steps</a:t>
          </a:r>
        </a:p>
      </dsp:txBody>
      <dsp:txXfrm>
        <a:off x="12365611" y="2362252"/>
        <a:ext cx="2365485" cy="2723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D4EE-556C-4F15-A5B9-B31D3E48F932}">
      <dsp:nvSpPr>
        <dsp:cNvPr id="0" name=""/>
        <dsp:cNvSpPr/>
      </dsp:nvSpPr>
      <dsp:spPr>
        <a:xfrm>
          <a:off x="0" y="928039"/>
          <a:ext cx="12192000" cy="15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6DE1-7B76-40DA-883B-8ADB69B20D86}">
      <dsp:nvSpPr>
        <dsp:cNvPr id="0" name=""/>
        <dsp:cNvSpPr/>
      </dsp:nvSpPr>
      <dsp:spPr>
        <a:xfrm>
          <a:off x="609600" y="12919"/>
          <a:ext cx="8534400" cy="183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200" kern="1200" dirty="0"/>
            <a:t>Stigma</a:t>
          </a:r>
        </a:p>
      </dsp:txBody>
      <dsp:txXfrm>
        <a:off x="698945" y="102264"/>
        <a:ext cx="8355710" cy="1651550"/>
      </dsp:txXfrm>
    </dsp:sp>
    <dsp:sp modelId="{3DBED9FD-2F8B-42A7-BE75-A2FC043BA790}">
      <dsp:nvSpPr>
        <dsp:cNvPr id="0" name=""/>
        <dsp:cNvSpPr/>
      </dsp:nvSpPr>
      <dsp:spPr>
        <a:xfrm>
          <a:off x="0" y="3740359"/>
          <a:ext cx="12192000" cy="15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B422E-2851-4072-9311-ED6FAD6A7961}">
      <dsp:nvSpPr>
        <dsp:cNvPr id="0" name=""/>
        <dsp:cNvSpPr/>
      </dsp:nvSpPr>
      <dsp:spPr>
        <a:xfrm>
          <a:off x="609600" y="2825239"/>
          <a:ext cx="8534400" cy="183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200" kern="1200" dirty="0"/>
            <a:t>Mental health issues</a:t>
          </a:r>
        </a:p>
      </dsp:txBody>
      <dsp:txXfrm>
        <a:off x="698945" y="2914584"/>
        <a:ext cx="8355710" cy="1651550"/>
      </dsp:txXfrm>
    </dsp:sp>
    <dsp:sp modelId="{B0491028-0BCB-4378-83A7-97882DBA992C}">
      <dsp:nvSpPr>
        <dsp:cNvPr id="0" name=""/>
        <dsp:cNvSpPr/>
      </dsp:nvSpPr>
      <dsp:spPr>
        <a:xfrm>
          <a:off x="0" y="6552680"/>
          <a:ext cx="12192000" cy="15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CEB10-9E9D-4591-9AF8-C15AB6BAE18C}">
      <dsp:nvSpPr>
        <dsp:cNvPr id="0" name=""/>
        <dsp:cNvSpPr/>
      </dsp:nvSpPr>
      <dsp:spPr>
        <a:xfrm>
          <a:off x="609600" y="5637560"/>
          <a:ext cx="8534400" cy="1830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200" kern="1200" dirty="0"/>
            <a:t>What to do?</a:t>
          </a:r>
        </a:p>
      </dsp:txBody>
      <dsp:txXfrm>
        <a:off x="698945" y="5726905"/>
        <a:ext cx="8355710" cy="165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D4EE-556C-4F15-A5B9-B31D3E48F932}">
      <dsp:nvSpPr>
        <dsp:cNvPr id="0" name=""/>
        <dsp:cNvSpPr/>
      </dsp:nvSpPr>
      <dsp:spPr>
        <a:xfrm>
          <a:off x="0" y="3724700"/>
          <a:ext cx="12192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6DE1-7B76-40DA-883B-8ADB69B20D86}">
      <dsp:nvSpPr>
        <dsp:cNvPr id="0" name=""/>
        <dsp:cNvSpPr/>
      </dsp:nvSpPr>
      <dsp:spPr>
        <a:xfrm>
          <a:off x="609600" y="2765299"/>
          <a:ext cx="8534400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500" kern="1200" dirty="0"/>
            <a:t>Stigma</a:t>
          </a:r>
        </a:p>
      </dsp:txBody>
      <dsp:txXfrm>
        <a:off x="703268" y="2858967"/>
        <a:ext cx="8347064" cy="17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D4EE-556C-4F15-A5B9-B31D3E48F932}">
      <dsp:nvSpPr>
        <dsp:cNvPr id="0" name=""/>
        <dsp:cNvSpPr/>
      </dsp:nvSpPr>
      <dsp:spPr>
        <a:xfrm>
          <a:off x="0" y="3724700"/>
          <a:ext cx="12192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56DE1-7B76-40DA-883B-8ADB69B20D86}">
      <dsp:nvSpPr>
        <dsp:cNvPr id="0" name=""/>
        <dsp:cNvSpPr/>
      </dsp:nvSpPr>
      <dsp:spPr>
        <a:xfrm>
          <a:off x="609600" y="2765299"/>
          <a:ext cx="8534400" cy="191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6500" kern="1200" dirty="0"/>
            <a:t>Mental health issues</a:t>
          </a:r>
        </a:p>
      </dsp:txBody>
      <dsp:txXfrm>
        <a:off x="703268" y="2858967"/>
        <a:ext cx="8347064" cy="17314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43D91-79C8-4E7D-A0F4-E1B8212F7A53}">
      <dsp:nvSpPr>
        <dsp:cNvPr id="0" name=""/>
        <dsp:cNvSpPr/>
      </dsp:nvSpPr>
      <dsp:spPr>
        <a:xfrm>
          <a:off x="0" y="4999"/>
          <a:ext cx="12192000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b="0" i="0" u="none" strike="noStrike" kern="1200" baseline="0" dirty="0">
              <a:latin typeface="SourceSansPro-Regular"/>
            </a:rPr>
            <a:t>An integral part of our general health, well-being and a basic human right. </a:t>
          </a:r>
          <a:endParaRPr lang="en-ZA" sz="4000" kern="1200" dirty="0"/>
        </a:p>
      </dsp:txBody>
      <dsp:txXfrm>
        <a:off x="77676" y="82675"/>
        <a:ext cx="12036648" cy="1435848"/>
      </dsp:txXfrm>
    </dsp:sp>
    <dsp:sp modelId="{4F327348-3EF2-4B3F-A55F-E9437EA10888}">
      <dsp:nvSpPr>
        <dsp:cNvPr id="0" name=""/>
        <dsp:cNvSpPr/>
      </dsp:nvSpPr>
      <dsp:spPr>
        <a:xfrm>
          <a:off x="0" y="1711399"/>
          <a:ext cx="12192000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SourceSansPro-Regular"/>
            </a:rPr>
            <a:t>G</a:t>
          </a:r>
          <a:r>
            <a:rPr lang="en-US" sz="4000" b="0" i="0" u="none" strike="noStrike" kern="1200" baseline="0">
              <a:latin typeface="SourceSansPro-Regular"/>
            </a:rPr>
            <a:t>ood mental health means we are better able to:</a:t>
          </a:r>
          <a:endParaRPr lang="en-US" sz="4000" b="0" i="0" u="none" strike="noStrike" kern="1200" baseline="0" dirty="0">
            <a:latin typeface="SourceSansPro-Regular"/>
          </a:endParaRPr>
        </a:p>
      </dsp:txBody>
      <dsp:txXfrm>
        <a:off x="77676" y="1789075"/>
        <a:ext cx="12036648" cy="1435848"/>
      </dsp:txXfrm>
    </dsp:sp>
    <dsp:sp modelId="{81A9AAED-9484-48AF-A803-24C44151940D}">
      <dsp:nvSpPr>
        <dsp:cNvPr id="0" name=""/>
        <dsp:cNvSpPr/>
      </dsp:nvSpPr>
      <dsp:spPr>
        <a:xfrm>
          <a:off x="0" y="3302599"/>
          <a:ext cx="12192000" cy="21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i="0" u="none" strike="noStrike" kern="1200" baseline="0" dirty="0">
              <a:latin typeface="SourceSansPro-Regular"/>
            </a:rPr>
            <a:t>Connect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i="0" u="none" strike="noStrike" kern="1200" baseline="0" dirty="0">
              <a:latin typeface="SourceSansPro-Regular"/>
            </a:rPr>
            <a:t>Function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i="0" u="none" strike="noStrike" kern="1200" baseline="0" dirty="0">
              <a:latin typeface="SourceSansPro-Regular"/>
            </a:rPr>
            <a:t>Cope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i="0" u="none" strike="noStrike" kern="1200" baseline="0" dirty="0">
              <a:latin typeface="SourceSansPro-Regular"/>
            </a:rPr>
            <a:t>Thrive </a:t>
          </a:r>
        </a:p>
      </dsp:txBody>
      <dsp:txXfrm>
        <a:off x="0" y="3302599"/>
        <a:ext cx="12192000" cy="2152800"/>
      </dsp:txXfrm>
    </dsp:sp>
    <dsp:sp modelId="{466B4CAD-2FEC-42EA-B869-2006CA1870D2}">
      <dsp:nvSpPr>
        <dsp:cNvPr id="0" name=""/>
        <dsp:cNvSpPr/>
      </dsp:nvSpPr>
      <dsp:spPr>
        <a:xfrm>
          <a:off x="0" y="5455400"/>
          <a:ext cx="12192000" cy="159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u="none" strike="noStrike" kern="1200" baseline="0" dirty="0">
              <a:latin typeface="SourceSansPro-Regular"/>
            </a:rPr>
            <a:t>Complex continuum:</a:t>
          </a:r>
        </a:p>
      </dsp:txBody>
      <dsp:txXfrm>
        <a:off x="77676" y="5533076"/>
        <a:ext cx="12036648" cy="1435848"/>
      </dsp:txXfrm>
    </dsp:sp>
    <dsp:sp modelId="{3FC7266E-FD52-4A63-AAF6-054D2F0F8935}">
      <dsp:nvSpPr>
        <dsp:cNvPr id="0" name=""/>
        <dsp:cNvSpPr/>
      </dsp:nvSpPr>
      <dsp:spPr>
        <a:xfrm>
          <a:off x="0" y="7046600"/>
          <a:ext cx="12192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i="0" u="none" strike="noStrike" kern="1200" baseline="0" dirty="0">
              <a:latin typeface="SourceSansPro-Regular"/>
            </a:rPr>
            <a:t>ranging from an optimal state of well-being to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b="0" i="0" u="none" strike="noStrike" kern="1200" baseline="0" dirty="0">
              <a:latin typeface="SourceSansPro-Regular"/>
            </a:rPr>
            <a:t>debilitating states of great suffering and emotional pain. </a:t>
          </a:r>
        </a:p>
      </dsp:txBody>
      <dsp:txXfrm>
        <a:off x="0" y="7046600"/>
        <a:ext cx="12192000" cy="1076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CD556-38C6-4277-A32E-823366F8067D}">
      <dsp:nvSpPr>
        <dsp:cNvPr id="0" name=""/>
        <dsp:cNvSpPr/>
      </dsp:nvSpPr>
      <dsp:spPr>
        <a:xfrm>
          <a:off x="9665071" y="4103751"/>
          <a:ext cx="2144572" cy="3002412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Financial wellbeing</a:t>
          </a:r>
        </a:p>
      </dsp:txBody>
      <dsp:txXfrm rot="16200000">
        <a:off x="10116780" y="5176043"/>
        <a:ext cx="2702171" cy="557588"/>
      </dsp:txXfrm>
    </dsp:sp>
    <dsp:sp modelId="{82A5CE7A-5887-4862-86D9-92F7D238332E}">
      <dsp:nvSpPr>
        <dsp:cNvPr id="0" name=""/>
        <dsp:cNvSpPr/>
      </dsp:nvSpPr>
      <dsp:spPr>
        <a:xfrm>
          <a:off x="7363968" y="3300068"/>
          <a:ext cx="2144572" cy="3766343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Suicidal thoughts</a:t>
          </a:r>
        </a:p>
      </dsp:txBody>
      <dsp:txXfrm rot="16200000">
        <a:off x="7471907" y="4716129"/>
        <a:ext cx="3389709" cy="557588"/>
      </dsp:txXfrm>
    </dsp:sp>
    <dsp:sp modelId="{D44FA1BE-07E4-4C3F-B263-610FA3F867C3}">
      <dsp:nvSpPr>
        <dsp:cNvPr id="0" name=""/>
        <dsp:cNvSpPr/>
      </dsp:nvSpPr>
      <dsp:spPr>
        <a:xfrm>
          <a:off x="5024323" y="2523415"/>
          <a:ext cx="2144572" cy="4542996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Adverse Childhood </a:t>
          </a:r>
          <a:r>
            <a:rPr lang="en-ZA" sz="2800" kern="1200" dirty="0" err="1"/>
            <a:t>Expe</a:t>
          </a:r>
          <a:endParaRPr lang="en-ZA" sz="2800" kern="1200" dirty="0"/>
        </a:p>
      </dsp:txBody>
      <dsp:txXfrm rot="16200000">
        <a:off x="4782769" y="4288969"/>
        <a:ext cx="4088697" cy="557588"/>
      </dsp:txXfrm>
    </dsp:sp>
    <dsp:sp modelId="{ADA8F397-295A-4503-80ED-F68B9E1C19FB}">
      <dsp:nvSpPr>
        <dsp:cNvPr id="0" name=""/>
        <dsp:cNvSpPr/>
      </dsp:nvSpPr>
      <dsp:spPr>
        <a:xfrm>
          <a:off x="2683459" y="1759484"/>
          <a:ext cx="2144572" cy="5306927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Anxiety</a:t>
          </a:r>
        </a:p>
      </dsp:txBody>
      <dsp:txXfrm rot="16200000">
        <a:off x="2098136" y="3868807"/>
        <a:ext cx="4776234" cy="557588"/>
      </dsp:txXfrm>
    </dsp:sp>
    <dsp:sp modelId="{6D6F5806-99B9-4657-861F-F587A0C7FABE}">
      <dsp:nvSpPr>
        <dsp:cNvPr id="0" name=""/>
        <dsp:cNvSpPr/>
      </dsp:nvSpPr>
      <dsp:spPr>
        <a:xfrm>
          <a:off x="342595" y="1034931"/>
          <a:ext cx="2144572" cy="60290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160020" bIns="3556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kern="1200" dirty="0"/>
            <a:t>Depression</a:t>
          </a:r>
        </a:p>
      </dsp:txBody>
      <dsp:txXfrm rot="16200000">
        <a:off x="-567686" y="3469213"/>
        <a:ext cx="5426151" cy="5575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45081-BC77-4311-9A9A-6857B9EBC811}">
      <dsp:nvSpPr>
        <dsp:cNvPr id="0" name=""/>
        <dsp:cNvSpPr/>
      </dsp:nvSpPr>
      <dsp:spPr>
        <a:xfrm>
          <a:off x="0" y="992"/>
          <a:ext cx="145688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966B4-6FDC-4846-969F-E91888549CF3}">
      <dsp:nvSpPr>
        <dsp:cNvPr id="0" name=""/>
        <dsp:cNvSpPr/>
      </dsp:nvSpPr>
      <dsp:spPr>
        <a:xfrm>
          <a:off x="0" y="992"/>
          <a:ext cx="14565339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400" b="0" kern="1200" dirty="0">
              <a:effectLst/>
              <a:latin typeface="+mj-lt"/>
            </a:rPr>
            <a:t>Depression - most prevalent mental health issue suffered by employees in the workplace. </a:t>
          </a:r>
          <a:endParaRPr lang="en-ZA" sz="3400" kern="1200" dirty="0"/>
        </a:p>
      </dsp:txBody>
      <dsp:txXfrm>
        <a:off x="0" y="992"/>
        <a:ext cx="14565339" cy="1160859"/>
      </dsp:txXfrm>
    </dsp:sp>
    <dsp:sp modelId="{6AE0DBF7-C6ED-4BCF-ABB1-EF64B6418BF5}">
      <dsp:nvSpPr>
        <dsp:cNvPr id="0" name=""/>
        <dsp:cNvSpPr/>
      </dsp:nvSpPr>
      <dsp:spPr>
        <a:xfrm>
          <a:off x="0" y="1161851"/>
          <a:ext cx="145688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FC1C8-FC26-40CE-91CE-0B1724A4D8A6}">
      <dsp:nvSpPr>
        <dsp:cNvPr id="0" name=""/>
        <dsp:cNvSpPr/>
      </dsp:nvSpPr>
      <dsp:spPr>
        <a:xfrm>
          <a:off x="0" y="1161851"/>
          <a:ext cx="14568896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+mj-lt"/>
            </a:rPr>
            <a:t>A</a:t>
          </a:r>
          <a:r>
            <a:rPr lang="en-US" sz="3400" b="0" kern="1200">
              <a:effectLst/>
              <a:latin typeface="+mj-lt"/>
            </a:rPr>
            <a:t>pprox 350 million people suffer from depression around the world </a:t>
          </a:r>
          <a:endParaRPr lang="en-US" sz="3400" b="0" kern="1200" dirty="0">
            <a:effectLst/>
            <a:latin typeface="+mj-lt"/>
          </a:endParaRPr>
        </a:p>
      </dsp:txBody>
      <dsp:txXfrm>
        <a:off x="0" y="1161851"/>
        <a:ext cx="14568896" cy="1160859"/>
      </dsp:txXfrm>
    </dsp:sp>
    <dsp:sp modelId="{36955F3F-321E-410B-88FB-65209AA7A590}">
      <dsp:nvSpPr>
        <dsp:cNvPr id="0" name=""/>
        <dsp:cNvSpPr/>
      </dsp:nvSpPr>
      <dsp:spPr>
        <a:xfrm>
          <a:off x="0" y="2322710"/>
          <a:ext cx="145688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F0432-8958-4328-9BE4-DBF8BEE5D62F}">
      <dsp:nvSpPr>
        <dsp:cNvPr id="0" name=""/>
        <dsp:cNvSpPr/>
      </dsp:nvSpPr>
      <dsp:spPr>
        <a:xfrm>
          <a:off x="0" y="2322710"/>
          <a:ext cx="14568896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3400" b="0" i="1" kern="1200">
              <a:effectLst/>
              <a:latin typeface="+mj-lt"/>
            </a:rPr>
            <a:t>One quarter </a:t>
          </a:r>
          <a:r>
            <a:rPr lang="en-US" sz="3400" b="0" kern="1200">
              <a:effectLst/>
              <a:latin typeface="+mj-lt"/>
            </a:rPr>
            <a:t>of South African employees will be diagnosed with depression during the course of their employment</a:t>
          </a:r>
          <a:endParaRPr lang="en-ZA" sz="3400" kern="1200" dirty="0"/>
        </a:p>
      </dsp:txBody>
      <dsp:txXfrm>
        <a:off x="0" y="2322710"/>
        <a:ext cx="14568896" cy="1160859"/>
      </dsp:txXfrm>
    </dsp:sp>
    <dsp:sp modelId="{5891B1AE-FA62-4035-943D-AC18E77643F0}">
      <dsp:nvSpPr>
        <dsp:cNvPr id="0" name=""/>
        <dsp:cNvSpPr/>
      </dsp:nvSpPr>
      <dsp:spPr>
        <a:xfrm>
          <a:off x="0" y="3483570"/>
          <a:ext cx="145688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4F6F7-48A6-40C8-800C-105D27E24B4C}">
      <dsp:nvSpPr>
        <dsp:cNvPr id="0" name=""/>
        <dsp:cNvSpPr/>
      </dsp:nvSpPr>
      <dsp:spPr>
        <a:xfrm>
          <a:off x="0" y="3483570"/>
          <a:ext cx="14565339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+mj-lt"/>
            </a:rPr>
            <a:t>O</a:t>
          </a:r>
          <a:r>
            <a:rPr lang="en-US" sz="3400" b="0" kern="1200">
              <a:effectLst/>
              <a:latin typeface="+mj-lt"/>
            </a:rPr>
            <a:t>nly between </a:t>
          </a:r>
          <a:r>
            <a:rPr lang="en-US" sz="3400" b="0" i="1" kern="1200">
              <a:effectLst/>
              <a:latin typeface="+mj-lt"/>
            </a:rPr>
            <a:t>15% to 25% </a:t>
          </a:r>
          <a:r>
            <a:rPr lang="en-US" sz="3400" b="0" kern="1200">
              <a:effectLst/>
              <a:latin typeface="+mj-lt"/>
            </a:rPr>
            <a:t>will seek and receive help</a:t>
          </a:r>
          <a:endParaRPr lang="en-US" sz="3400" b="0" kern="1200" dirty="0">
            <a:effectLst/>
            <a:latin typeface="+mj-lt"/>
          </a:endParaRPr>
        </a:p>
      </dsp:txBody>
      <dsp:txXfrm>
        <a:off x="0" y="3483570"/>
        <a:ext cx="14565339" cy="1160859"/>
      </dsp:txXfrm>
    </dsp:sp>
    <dsp:sp modelId="{CCE83636-E622-4C75-A7F0-080EFAF0F88D}">
      <dsp:nvSpPr>
        <dsp:cNvPr id="0" name=""/>
        <dsp:cNvSpPr/>
      </dsp:nvSpPr>
      <dsp:spPr>
        <a:xfrm>
          <a:off x="0" y="4644429"/>
          <a:ext cx="145688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11A9A-D0C8-4D60-86BF-43BFBA5A4790}">
      <dsp:nvSpPr>
        <dsp:cNvPr id="0" name=""/>
        <dsp:cNvSpPr/>
      </dsp:nvSpPr>
      <dsp:spPr>
        <a:xfrm>
          <a:off x="0" y="4644429"/>
          <a:ext cx="14565339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>
              <a:effectLst/>
              <a:latin typeface="+mj-lt"/>
            </a:rPr>
            <a:t>Employee absenteeism (due to depression) costs the SA economy approx </a:t>
          </a:r>
          <a:r>
            <a:rPr lang="en-US" sz="3400" b="0" i="1" kern="1200">
              <a:effectLst/>
              <a:latin typeface="+mj-lt"/>
            </a:rPr>
            <a:t>R19-billion annually</a:t>
          </a:r>
          <a:endParaRPr lang="en-US" sz="3400" b="0" i="1" kern="1200" dirty="0">
            <a:effectLst/>
            <a:latin typeface="+mj-lt"/>
          </a:endParaRPr>
        </a:p>
      </dsp:txBody>
      <dsp:txXfrm>
        <a:off x="0" y="4644429"/>
        <a:ext cx="14565339" cy="1160859"/>
      </dsp:txXfrm>
    </dsp:sp>
    <dsp:sp modelId="{A586AF03-2306-4F78-84DB-A55221A35C47}">
      <dsp:nvSpPr>
        <dsp:cNvPr id="0" name=""/>
        <dsp:cNvSpPr/>
      </dsp:nvSpPr>
      <dsp:spPr>
        <a:xfrm>
          <a:off x="0" y="5805289"/>
          <a:ext cx="145688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DBBD9-A144-47A9-B114-C6B200990C9A}">
      <dsp:nvSpPr>
        <dsp:cNvPr id="0" name=""/>
        <dsp:cNvSpPr/>
      </dsp:nvSpPr>
      <dsp:spPr>
        <a:xfrm>
          <a:off x="0" y="5805289"/>
          <a:ext cx="14565339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>
              <a:latin typeface="+mj-lt"/>
            </a:rPr>
            <a:t>In 2022 </a:t>
          </a:r>
          <a:r>
            <a:rPr lang="en-US" sz="3400" b="0" kern="1200">
              <a:effectLst/>
              <a:latin typeface="+mj-lt"/>
            </a:rPr>
            <a:t>South Africa ranked as one of the worst countries regarding mental health</a:t>
          </a:r>
          <a:endParaRPr lang="en-US" sz="3400" b="0" kern="1200" dirty="0">
            <a:effectLst/>
            <a:latin typeface="+mj-lt"/>
          </a:endParaRPr>
        </a:p>
      </dsp:txBody>
      <dsp:txXfrm>
        <a:off x="0" y="5805289"/>
        <a:ext cx="14565339" cy="1160859"/>
      </dsp:txXfrm>
    </dsp:sp>
    <dsp:sp modelId="{4AD45008-4CB2-4D22-9246-5EE93B50AB1A}">
      <dsp:nvSpPr>
        <dsp:cNvPr id="0" name=""/>
        <dsp:cNvSpPr/>
      </dsp:nvSpPr>
      <dsp:spPr>
        <a:xfrm>
          <a:off x="0" y="6966148"/>
          <a:ext cx="145688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4F996-B694-4A6B-865F-92BDC1017EBE}">
      <dsp:nvSpPr>
        <dsp:cNvPr id="0" name=""/>
        <dsp:cNvSpPr/>
      </dsp:nvSpPr>
      <dsp:spPr>
        <a:xfrm>
          <a:off x="0" y="6966148"/>
          <a:ext cx="14568896" cy="116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kern="1200" dirty="0">
              <a:effectLst/>
              <a:latin typeface="+mj-lt"/>
            </a:rPr>
            <a:t>Around 27% of South Africans suffer from depression </a:t>
          </a:r>
        </a:p>
      </dsp:txBody>
      <dsp:txXfrm>
        <a:off x="0" y="6966148"/>
        <a:ext cx="14568896" cy="11608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E3EBE-56C3-431A-ABCF-0FFCFC027F39}">
      <dsp:nvSpPr>
        <dsp:cNvPr id="0" name=""/>
        <dsp:cNvSpPr/>
      </dsp:nvSpPr>
      <dsp:spPr>
        <a:xfrm>
          <a:off x="0" y="0"/>
          <a:ext cx="15843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EF3B0C-2146-4300-9703-EDD2674BACDD}">
      <dsp:nvSpPr>
        <dsp:cNvPr id="0" name=""/>
        <dsp:cNvSpPr/>
      </dsp:nvSpPr>
      <dsp:spPr>
        <a:xfrm>
          <a:off x="0" y="0"/>
          <a:ext cx="15843002" cy="20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200" i="0" kern="1200" dirty="0">
              <a:solidFill>
                <a:srgbClr val="1A1A1A"/>
              </a:solidFill>
              <a:latin typeface="+mj-lt"/>
            </a:rPr>
            <a:t>More than a quarter of the participants reported </a:t>
          </a:r>
          <a:r>
            <a:rPr lang="en-US" sz="4200" i="0" kern="1200" dirty="0">
              <a:solidFill>
                <a:schemeClr val="accent3"/>
              </a:solidFill>
              <a:latin typeface="+mj-lt"/>
            </a:rPr>
            <a:t>moderate to severe depression </a:t>
          </a:r>
          <a:r>
            <a:rPr lang="en-US" sz="4200" i="0" kern="1200" dirty="0">
              <a:solidFill>
                <a:srgbClr val="1A1A1A"/>
              </a:solidFill>
              <a:latin typeface="+mj-lt"/>
            </a:rPr>
            <a:t>with higher levels in certain provinces. </a:t>
          </a:r>
          <a:endParaRPr lang="en-ZA" sz="4200" i="0" kern="1200" dirty="0">
            <a:latin typeface="+mj-lt"/>
          </a:endParaRPr>
        </a:p>
      </dsp:txBody>
      <dsp:txXfrm>
        <a:off x="0" y="0"/>
        <a:ext cx="15843002" cy="2032000"/>
      </dsp:txXfrm>
    </dsp:sp>
    <dsp:sp modelId="{FFF44915-7E62-4932-810C-7581085625C8}">
      <dsp:nvSpPr>
        <dsp:cNvPr id="0" name=""/>
        <dsp:cNvSpPr/>
      </dsp:nvSpPr>
      <dsp:spPr>
        <a:xfrm>
          <a:off x="0" y="2032000"/>
          <a:ext cx="15843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0F9D7-90D2-4822-8A05-07B3D2BB1A8B}">
      <dsp:nvSpPr>
        <dsp:cNvPr id="0" name=""/>
        <dsp:cNvSpPr/>
      </dsp:nvSpPr>
      <dsp:spPr>
        <a:xfrm>
          <a:off x="0" y="2032000"/>
          <a:ext cx="15843002" cy="20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i="0" kern="1200" dirty="0">
              <a:solidFill>
                <a:schemeClr val="accent3"/>
              </a:solidFill>
              <a:latin typeface="+mj-lt"/>
            </a:rPr>
            <a:t>Probable anxiety and Adverse childhood experiences(ACE)</a:t>
          </a:r>
          <a:r>
            <a:rPr lang="en-US" sz="4100" i="0" kern="1200" dirty="0">
              <a:solidFill>
                <a:srgbClr val="1A1A1A"/>
              </a:solidFill>
              <a:latin typeface="+mj-lt"/>
            </a:rPr>
            <a:t> exposure differs across the provinces. </a:t>
          </a:r>
        </a:p>
      </dsp:txBody>
      <dsp:txXfrm>
        <a:off x="0" y="2032000"/>
        <a:ext cx="15843002" cy="2032000"/>
      </dsp:txXfrm>
    </dsp:sp>
    <dsp:sp modelId="{29ED7CDE-DE6C-4F8C-B66E-F6B4A76C86E9}">
      <dsp:nvSpPr>
        <dsp:cNvPr id="0" name=""/>
        <dsp:cNvSpPr/>
      </dsp:nvSpPr>
      <dsp:spPr>
        <a:xfrm>
          <a:off x="0" y="4064000"/>
          <a:ext cx="15843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CF70F-10AA-4942-97EA-9207A78E863D}">
      <dsp:nvSpPr>
        <dsp:cNvPr id="0" name=""/>
        <dsp:cNvSpPr/>
      </dsp:nvSpPr>
      <dsp:spPr>
        <a:xfrm>
          <a:off x="0" y="4064000"/>
          <a:ext cx="6087717" cy="20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i="0" kern="1200" dirty="0">
              <a:solidFill>
                <a:srgbClr val="1A1A1A"/>
              </a:solidFill>
              <a:latin typeface="+mj-lt"/>
            </a:rPr>
            <a:t>Depression and anxiety were more frequently observed among:</a:t>
          </a:r>
        </a:p>
      </dsp:txBody>
      <dsp:txXfrm>
        <a:off x="0" y="4064000"/>
        <a:ext cx="6087717" cy="2032000"/>
      </dsp:txXfrm>
    </dsp:sp>
    <dsp:sp modelId="{0EA1E7FD-A73A-4789-92F7-AD58E1DB1BD4}">
      <dsp:nvSpPr>
        <dsp:cNvPr id="0" name=""/>
        <dsp:cNvSpPr/>
      </dsp:nvSpPr>
      <dsp:spPr>
        <a:xfrm>
          <a:off x="6270360" y="4087886"/>
          <a:ext cx="9558327" cy="47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dirty="0">
              <a:solidFill>
                <a:srgbClr val="1A1A1A"/>
              </a:solidFill>
              <a:latin typeface="+mj-lt"/>
            </a:rPr>
            <a:t>older, widowed, divorced, or separated adults</a:t>
          </a:r>
        </a:p>
      </dsp:txBody>
      <dsp:txXfrm>
        <a:off x="6270360" y="4087886"/>
        <a:ext cx="9558327" cy="477738"/>
      </dsp:txXfrm>
    </dsp:sp>
    <dsp:sp modelId="{DC82752B-2827-4C1D-B4E0-2317F45E3A42}">
      <dsp:nvSpPr>
        <dsp:cNvPr id="0" name=""/>
        <dsp:cNvSpPr/>
      </dsp:nvSpPr>
      <dsp:spPr>
        <a:xfrm>
          <a:off x="6087717" y="4565625"/>
          <a:ext cx="9740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0A28A-80B3-4F8E-9C09-C09CBF67517A}">
      <dsp:nvSpPr>
        <dsp:cNvPr id="0" name=""/>
        <dsp:cNvSpPr/>
      </dsp:nvSpPr>
      <dsp:spPr>
        <a:xfrm>
          <a:off x="6270360" y="4589512"/>
          <a:ext cx="9558327" cy="47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dirty="0">
              <a:solidFill>
                <a:srgbClr val="1A1A1A"/>
              </a:solidFill>
              <a:latin typeface="+mj-lt"/>
            </a:rPr>
            <a:t>those with less education</a:t>
          </a:r>
        </a:p>
      </dsp:txBody>
      <dsp:txXfrm>
        <a:off x="6270360" y="4589512"/>
        <a:ext cx="9558327" cy="477738"/>
      </dsp:txXfrm>
    </dsp:sp>
    <dsp:sp modelId="{12CFD71C-5BCD-4129-AE37-7E0E989C109C}">
      <dsp:nvSpPr>
        <dsp:cNvPr id="0" name=""/>
        <dsp:cNvSpPr/>
      </dsp:nvSpPr>
      <dsp:spPr>
        <a:xfrm>
          <a:off x="6087717" y="5067250"/>
          <a:ext cx="9740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10703-E119-48FE-9ECF-A47CB616433B}">
      <dsp:nvSpPr>
        <dsp:cNvPr id="0" name=""/>
        <dsp:cNvSpPr/>
      </dsp:nvSpPr>
      <dsp:spPr>
        <a:xfrm>
          <a:off x="6270360" y="5091137"/>
          <a:ext cx="9558327" cy="47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 dirty="0">
              <a:solidFill>
                <a:srgbClr val="1A1A1A"/>
              </a:solidFill>
              <a:latin typeface="+mj-lt"/>
            </a:rPr>
            <a:t>fewer household assets</a:t>
          </a:r>
        </a:p>
      </dsp:txBody>
      <dsp:txXfrm>
        <a:off x="6270360" y="5091137"/>
        <a:ext cx="9558327" cy="477738"/>
      </dsp:txXfrm>
    </dsp:sp>
    <dsp:sp modelId="{A01AD0A4-CF02-46B7-8765-97AF19C3EB93}">
      <dsp:nvSpPr>
        <dsp:cNvPr id="0" name=""/>
        <dsp:cNvSpPr/>
      </dsp:nvSpPr>
      <dsp:spPr>
        <a:xfrm>
          <a:off x="6087717" y="5568875"/>
          <a:ext cx="9740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45770-458D-42D0-B029-115A1C804DCE}">
      <dsp:nvSpPr>
        <dsp:cNvPr id="0" name=""/>
        <dsp:cNvSpPr/>
      </dsp:nvSpPr>
      <dsp:spPr>
        <a:xfrm>
          <a:off x="6270360" y="5592762"/>
          <a:ext cx="9558327" cy="477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0" kern="1200">
              <a:solidFill>
                <a:srgbClr val="1A1A1A"/>
              </a:solidFill>
              <a:latin typeface="+mj-lt"/>
            </a:rPr>
            <a:t>and</a:t>
          </a:r>
          <a:r>
            <a:rPr lang="en-US" sz="2300" i="0" kern="1200" dirty="0">
              <a:solidFill>
                <a:srgbClr val="1A1A1A"/>
              </a:solidFill>
              <a:latin typeface="+mj-lt"/>
            </a:rPr>
            <a:t>/or higher ACE exposure. </a:t>
          </a:r>
        </a:p>
      </dsp:txBody>
      <dsp:txXfrm>
        <a:off x="6270360" y="5592762"/>
        <a:ext cx="9558327" cy="477738"/>
      </dsp:txXfrm>
    </dsp:sp>
    <dsp:sp modelId="{3D1C4BCE-6F43-4062-B5C4-45DFC12C1E5A}">
      <dsp:nvSpPr>
        <dsp:cNvPr id="0" name=""/>
        <dsp:cNvSpPr/>
      </dsp:nvSpPr>
      <dsp:spPr>
        <a:xfrm>
          <a:off x="6087717" y="6070500"/>
          <a:ext cx="97409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405B7-8FC2-494A-B107-E65EFF4ECE40}">
      <dsp:nvSpPr>
        <dsp:cNvPr id="0" name=""/>
        <dsp:cNvSpPr/>
      </dsp:nvSpPr>
      <dsp:spPr>
        <a:xfrm>
          <a:off x="0" y="6095999"/>
          <a:ext cx="158430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F3324-1B6E-422D-9CB7-0349ED2AD819}">
      <dsp:nvSpPr>
        <dsp:cNvPr id="0" name=""/>
        <dsp:cNvSpPr/>
      </dsp:nvSpPr>
      <dsp:spPr>
        <a:xfrm>
          <a:off x="0" y="6095999"/>
          <a:ext cx="15843002" cy="203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0" i="0" kern="1200" dirty="0">
              <a:latin typeface="+mj-lt"/>
            </a:rPr>
            <a:t>Mental health risk has associations with </a:t>
          </a:r>
          <a:r>
            <a:rPr lang="en-US" sz="4100" b="0" i="0" kern="1200" dirty="0">
              <a:solidFill>
                <a:schemeClr val="accent3"/>
              </a:solidFill>
              <a:latin typeface="+mj-lt"/>
            </a:rPr>
            <a:t>poverty</a:t>
          </a:r>
          <a:r>
            <a:rPr lang="en-US" sz="4100" b="0" i="0" kern="1200" dirty="0">
              <a:latin typeface="+mj-lt"/>
            </a:rPr>
            <a:t> and with higher prevalence previously reported in</a:t>
          </a:r>
          <a:r>
            <a:rPr lang="en-US" sz="4100" b="0" i="0" kern="1200" dirty="0">
              <a:solidFill>
                <a:schemeClr val="accent3"/>
              </a:solidFill>
              <a:latin typeface="+mj-lt"/>
            </a:rPr>
            <a:t> rural areas</a:t>
          </a:r>
          <a:endParaRPr lang="en-US" sz="4100" b="0" i="0" kern="1200" dirty="0">
            <a:solidFill>
              <a:schemeClr val="accent3"/>
            </a:solidFill>
            <a:effectLst/>
            <a:latin typeface="+mj-lt"/>
          </a:endParaRPr>
        </a:p>
      </dsp:txBody>
      <dsp:txXfrm>
        <a:off x="0" y="6095999"/>
        <a:ext cx="15843002" cy="2032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3562E-F8E2-4321-B0DB-CB5275694C6C}">
      <dsp:nvSpPr>
        <dsp:cNvPr id="0" name=""/>
        <dsp:cNvSpPr/>
      </dsp:nvSpPr>
      <dsp:spPr>
        <a:xfrm>
          <a:off x="4292" y="658288"/>
          <a:ext cx="3405711" cy="2043427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3300" b="0" i="0" kern="1200" dirty="0"/>
            <a:t>Uncharacteristic behaviour</a:t>
          </a:r>
          <a:endParaRPr lang="en-ZA" sz="3300" kern="1200" dirty="0"/>
        </a:p>
      </dsp:txBody>
      <dsp:txXfrm>
        <a:off x="4292" y="658288"/>
        <a:ext cx="3405711" cy="2043427"/>
      </dsp:txXfrm>
    </dsp:sp>
    <dsp:sp modelId="{0B8B6D84-6F57-4F28-9579-AA816D3A81A0}">
      <dsp:nvSpPr>
        <dsp:cNvPr id="0" name=""/>
        <dsp:cNvSpPr/>
      </dsp:nvSpPr>
      <dsp:spPr>
        <a:xfrm>
          <a:off x="3750575" y="658288"/>
          <a:ext cx="3405711" cy="2043427"/>
        </a:xfrm>
        <a:prstGeom prst="rect">
          <a:avLst/>
        </a:prstGeom>
        <a:solidFill>
          <a:schemeClr val="accent3">
            <a:shade val="80000"/>
            <a:hueOff val="24323"/>
            <a:satOff val="-159"/>
            <a:lumOff val="27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3300" b="0" i="0" kern="1200" dirty="0"/>
            <a:t>Low levels of engagement</a:t>
          </a:r>
        </a:p>
      </dsp:txBody>
      <dsp:txXfrm>
        <a:off x="3750575" y="658288"/>
        <a:ext cx="3405711" cy="2043427"/>
      </dsp:txXfrm>
    </dsp:sp>
    <dsp:sp modelId="{503655A2-C0B5-41C6-B802-25EF15771D1B}">
      <dsp:nvSpPr>
        <dsp:cNvPr id="0" name=""/>
        <dsp:cNvSpPr/>
      </dsp:nvSpPr>
      <dsp:spPr>
        <a:xfrm>
          <a:off x="7496858" y="658288"/>
          <a:ext cx="3405711" cy="2043427"/>
        </a:xfrm>
        <a:prstGeom prst="rect">
          <a:avLst/>
        </a:prstGeom>
        <a:solidFill>
          <a:schemeClr val="accent3">
            <a:shade val="80000"/>
            <a:hueOff val="48646"/>
            <a:satOff val="-318"/>
            <a:lumOff val="54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3300" b="0" i="0" kern="1200" dirty="0"/>
            <a:t>Decreases in productivity</a:t>
          </a:r>
        </a:p>
      </dsp:txBody>
      <dsp:txXfrm>
        <a:off x="7496858" y="658288"/>
        <a:ext cx="3405711" cy="2043427"/>
      </dsp:txXfrm>
    </dsp:sp>
    <dsp:sp modelId="{520B0DC2-ED5A-4A1B-95F1-C7DCBFF4EFC1}">
      <dsp:nvSpPr>
        <dsp:cNvPr id="0" name=""/>
        <dsp:cNvSpPr/>
      </dsp:nvSpPr>
      <dsp:spPr>
        <a:xfrm>
          <a:off x="11243141" y="658288"/>
          <a:ext cx="3405711" cy="2043427"/>
        </a:xfrm>
        <a:prstGeom prst="rect">
          <a:avLst/>
        </a:prstGeom>
        <a:solidFill>
          <a:schemeClr val="accent3">
            <a:shade val="80000"/>
            <a:hueOff val="72969"/>
            <a:satOff val="-477"/>
            <a:lumOff val="8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300" b="0" i="0" kern="1200" dirty="0"/>
            <a:t>Changes in sleeping or eating </a:t>
          </a:r>
          <a:r>
            <a:rPr lang="en-US" sz="3300" b="0" i="0" kern="1200" dirty="0" err="1"/>
            <a:t>behaviours</a:t>
          </a:r>
          <a:endParaRPr lang="en-US" sz="3300" b="0" i="0" kern="1200" dirty="0"/>
        </a:p>
      </dsp:txBody>
      <dsp:txXfrm>
        <a:off x="11243141" y="658288"/>
        <a:ext cx="3405711" cy="2043427"/>
      </dsp:txXfrm>
    </dsp:sp>
    <dsp:sp modelId="{ED424DF6-B538-457B-B4FF-0C94C82FBD45}">
      <dsp:nvSpPr>
        <dsp:cNvPr id="0" name=""/>
        <dsp:cNvSpPr/>
      </dsp:nvSpPr>
      <dsp:spPr>
        <a:xfrm>
          <a:off x="4292" y="3042286"/>
          <a:ext cx="3405711" cy="2043427"/>
        </a:xfrm>
        <a:prstGeom prst="rect">
          <a:avLst/>
        </a:prstGeom>
        <a:solidFill>
          <a:schemeClr val="accent3">
            <a:shade val="80000"/>
            <a:hueOff val="97292"/>
            <a:satOff val="-636"/>
            <a:lumOff val="109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300" b="0" i="0" kern="1200" dirty="0"/>
            <a:t>Disinterest in work or day-to-day activities</a:t>
          </a:r>
        </a:p>
      </dsp:txBody>
      <dsp:txXfrm>
        <a:off x="4292" y="3042286"/>
        <a:ext cx="3405711" cy="2043427"/>
      </dsp:txXfrm>
    </dsp:sp>
    <dsp:sp modelId="{849D1FA2-78CE-460E-8BBA-BF212A4AF6E9}">
      <dsp:nvSpPr>
        <dsp:cNvPr id="0" name=""/>
        <dsp:cNvSpPr/>
      </dsp:nvSpPr>
      <dsp:spPr>
        <a:xfrm>
          <a:off x="3750575" y="3042286"/>
          <a:ext cx="3405711" cy="2043427"/>
        </a:xfrm>
        <a:prstGeom prst="rect">
          <a:avLst/>
        </a:prstGeom>
        <a:solidFill>
          <a:schemeClr val="accent3">
            <a:shade val="80000"/>
            <a:hueOff val="121615"/>
            <a:satOff val="-795"/>
            <a:lumOff val="13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3300" b="0" i="0" kern="1200" dirty="0"/>
            <a:t>Increased absence</a:t>
          </a:r>
        </a:p>
      </dsp:txBody>
      <dsp:txXfrm>
        <a:off x="3750575" y="3042286"/>
        <a:ext cx="3405711" cy="2043427"/>
      </dsp:txXfrm>
    </dsp:sp>
    <dsp:sp modelId="{76C24FE3-8BAD-44E8-8051-3C7A3AA42AA5}">
      <dsp:nvSpPr>
        <dsp:cNvPr id="0" name=""/>
        <dsp:cNvSpPr/>
      </dsp:nvSpPr>
      <dsp:spPr>
        <a:xfrm>
          <a:off x="7496858" y="3042286"/>
          <a:ext cx="3405711" cy="2043427"/>
        </a:xfrm>
        <a:prstGeom prst="rect">
          <a:avLst/>
        </a:prstGeom>
        <a:solidFill>
          <a:schemeClr val="accent3">
            <a:shade val="80000"/>
            <a:hueOff val="145938"/>
            <a:satOff val="-954"/>
            <a:lumOff val="163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3300" b="0" i="0" kern="1200" dirty="0"/>
            <a:t>Changes in working patterns</a:t>
          </a:r>
        </a:p>
      </dsp:txBody>
      <dsp:txXfrm>
        <a:off x="7496858" y="3042286"/>
        <a:ext cx="3405711" cy="2043427"/>
      </dsp:txXfrm>
    </dsp:sp>
    <dsp:sp modelId="{3959C718-CC75-4DC1-8633-CFC646DC0BF5}">
      <dsp:nvSpPr>
        <dsp:cNvPr id="0" name=""/>
        <dsp:cNvSpPr/>
      </dsp:nvSpPr>
      <dsp:spPr>
        <a:xfrm>
          <a:off x="11243141" y="3042286"/>
          <a:ext cx="3405711" cy="2043427"/>
        </a:xfrm>
        <a:prstGeom prst="rect">
          <a:avLst/>
        </a:prstGeom>
        <a:solidFill>
          <a:schemeClr val="accent3">
            <a:shade val="80000"/>
            <a:hueOff val="170261"/>
            <a:satOff val="-1113"/>
            <a:lumOff val="19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3300" b="0" i="0" kern="1200" dirty="0"/>
            <a:t>Withdrawal from social situations</a:t>
          </a:r>
        </a:p>
      </dsp:txBody>
      <dsp:txXfrm>
        <a:off x="11243141" y="3042286"/>
        <a:ext cx="3405711" cy="2043427"/>
      </dsp:txXfrm>
    </dsp:sp>
    <dsp:sp modelId="{B93827E4-8954-403C-9DB6-0B3D9557CD63}">
      <dsp:nvSpPr>
        <dsp:cNvPr id="0" name=""/>
        <dsp:cNvSpPr/>
      </dsp:nvSpPr>
      <dsp:spPr>
        <a:xfrm>
          <a:off x="3750575" y="5426284"/>
          <a:ext cx="3405711" cy="2043427"/>
        </a:xfrm>
        <a:prstGeom prst="rect">
          <a:avLst/>
        </a:prstGeom>
        <a:solidFill>
          <a:schemeClr val="accent3">
            <a:shade val="80000"/>
            <a:hueOff val="194584"/>
            <a:satOff val="-1272"/>
            <a:lumOff val="218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3300" b="0" i="0" kern="1200" dirty="0"/>
            <a:t>Irrational fears, paranoia or anxiety</a:t>
          </a:r>
        </a:p>
      </dsp:txBody>
      <dsp:txXfrm>
        <a:off x="3750575" y="5426284"/>
        <a:ext cx="3405711" cy="2043427"/>
      </dsp:txXfrm>
    </dsp:sp>
    <dsp:sp modelId="{DBFDDB02-1E82-469A-968D-CF79046B0A78}">
      <dsp:nvSpPr>
        <dsp:cNvPr id="0" name=""/>
        <dsp:cNvSpPr/>
      </dsp:nvSpPr>
      <dsp:spPr>
        <a:xfrm>
          <a:off x="7496858" y="5426284"/>
          <a:ext cx="3405711" cy="2043427"/>
        </a:xfrm>
        <a:prstGeom prst="rect">
          <a:avLst/>
        </a:prstGeom>
        <a:solidFill>
          <a:schemeClr val="accent3">
            <a:shade val="80000"/>
            <a:hueOff val="218907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ZA" sz="3300" b="0" i="0" kern="1200" dirty="0"/>
            <a:t>Substance use/misuse</a:t>
          </a:r>
        </a:p>
      </dsp:txBody>
      <dsp:txXfrm>
        <a:off x="7496858" y="5426284"/>
        <a:ext cx="3405711" cy="2043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0358438" y="0"/>
            <a:ext cx="79248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for saying YES!</a:t>
            </a:r>
            <a:endParaRPr dirty="0"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1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149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211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671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048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915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388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0288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3998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303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208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cafff1413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fcafff1413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gfcafff1413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294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8468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8616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fcafff1413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fcafff1413_2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8" name="Google Shape;248;gfcafff1413_2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542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for saying YES!</a:t>
            </a:r>
            <a:endParaRPr dirty="0"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4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6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698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341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872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0179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u="none" dirty="0"/>
          </a:p>
        </p:txBody>
      </p:sp>
      <p:sp>
        <p:nvSpPr>
          <p:cNvPr id="88" name="Google Shape;88;p3:notes"/>
          <p:cNvSpPr txBox="1">
            <a:spLocks noGrp="1"/>
          </p:cNvSpPr>
          <p:nvPr>
            <p:ph type="sldNum" idx="12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388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2286000" y="2494956"/>
            <a:ext cx="137160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F6E4"/>
              </a:buClr>
              <a:buSzPts val="3600"/>
              <a:buFont typeface="Verdana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alibri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5427713" y="3316301"/>
            <a:ext cx="7432573" cy="26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>
                <a:solidFill>
                  <a:srgbClr val="F5F6E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5427713" y="3316301"/>
            <a:ext cx="7432573" cy="26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>
                <a:solidFill>
                  <a:srgbClr val="F5F6E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9" descr="A picture containing umbrella, k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02000" y="8291945"/>
            <a:ext cx="1994370" cy="201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" y="0"/>
            <a:ext cx="18282583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0" y="0"/>
            <a:ext cx="18288000" cy="9549130"/>
          </a:xfrm>
          <a:custGeom>
            <a:avLst/>
            <a:gdLst/>
            <a:ahLst/>
            <a:cxnLst/>
            <a:rect l="l" t="t" r="r" b="b"/>
            <a:pathLst>
              <a:path w="18288000" h="9549130" extrusionOk="0">
                <a:moveTo>
                  <a:pt x="0" y="9548990"/>
                </a:moveTo>
                <a:lnTo>
                  <a:pt x="18288001" y="9548990"/>
                </a:lnTo>
                <a:lnTo>
                  <a:pt x="18288001" y="0"/>
                </a:lnTo>
                <a:lnTo>
                  <a:pt x="0" y="0"/>
                </a:lnTo>
                <a:lnTo>
                  <a:pt x="0" y="9548990"/>
                </a:lnTo>
                <a:close/>
              </a:path>
            </a:pathLst>
          </a:custGeom>
          <a:solidFill>
            <a:srgbClr val="F5F6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0"/>
          <p:cNvSpPr/>
          <p:nvPr/>
        </p:nvSpPr>
        <p:spPr>
          <a:xfrm>
            <a:off x="0" y="9925050"/>
            <a:ext cx="18288000" cy="361950"/>
          </a:xfrm>
          <a:custGeom>
            <a:avLst/>
            <a:gdLst/>
            <a:ahLst/>
            <a:cxnLst/>
            <a:rect l="l" t="t" r="r" b="b"/>
            <a:pathLst>
              <a:path w="18288000" h="361950" extrusionOk="0">
                <a:moveTo>
                  <a:pt x="0" y="361950"/>
                </a:moveTo>
                <a:lnTo>
                  <a:pt x="18288001" y="361950"/>
                </a:lnTo>
                <a:lnTo>
                  <a:pt x="18288001" y="0"/>
                </a:lnTo>
                <a:lnTo>
                  <a:pt x="0" y="0"/>
                </a:lnTo>
                <a:lnTo>
                  <a:pt x="0" y="361950"/>
                </a:lnTo>
                <a:close/>
              </a:path>
            </a:pathLst>
          </a:custGeom>
          <a:solidFill>
            <a:srgbClr val="F5F6E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0"/>
          <p:cNvSpPr/>
          <p:nvPr/>
        </p:nvSpPr>
        <p:spPr>
          <a:xfrm>
            <a:off x="0" y="9548990"/>
            <a:ext cx="2168525" cy="376555"/>
          </a:xfrm>
          <a:custGeom>
            <a:avLst/>
            <a:gdLst/>
            <a:ahLst/>
            <a:cxnLst/>
            <a:rect l="l" t="t" r="r" b="b"/>
            <a:pathLst>
              <a:path w="2168525" h="376554" extrusionOk="0">
                <a:moveTo>
                  <a:pt x="0" y="376059"/>
                </a:moveTo>
                <a:lnTo>
                  <a:pt x="2168360" y="376059"/>
                </a:lnTo>
                <a:lnTo>
                  <a:pt x="2168360" y="0"/>
                </a:lnTo>
                <a:lnTo>
                  <a:pt x="0" y="0"/>
                </a:lnTo>
                <a:lnTo>
                  <a:pt x="0" y="376059"/>
                </a:lnTo>
                <a:close/>
              </a:path>
            </a:pathLst>
          </a:custGeom>
          <a:solidFill>
            <a:srgbClr val="00796C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0"/>
          <p:cNvSpPr/>
          <p:nvPr/>
        </p:nvSpPr>
        <p:spPr>
          <a:xfrm>
            <a:off x="9501203" y="9548990"/>
            <a:ext cx="2444750" cy="376555"/>
          </a:xfrm>
          <a:custGeom>
            <a:avLst/>
            <a:gdLst/>
            <a:ahLst/>
            <a:cxnLst/>
            <a:rect l="l" t="t" r="r" b="b"/>
            <a:pathLst>
              <a:path w="2444750" h="376554" extrusionOk="0">
                <a:moveTo>
                  <a:pt x="0" y="0"/>
                </a:moveTo>
                <a:lnTo>
                  <a:pt x="2444280" y="0"/>
                </a:lnTo>
                <a:lnTo>
                  <a:pt x="2444280" y="376059"/>
                </a:lnTo>
                <a:lnTo>
                  <a:pt x="0" y="376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0"/>
          <p:cNvSpPr/>
          <p:nvPr/>
        </p:nvSpPr>
        <p:spPr>
          <a:xfrm>
            <a:off x="14389766" y="9548990"/>
            <a:ext cx="2444750" cy="376555"/>
          </a:xfrm>
          <a:custGeom>
            <a:avLst/>
            <a:gdLst/>
            <a:ahLst/>
            <a:cxnLst/>
            <a:rect l="l" t="t" r="r" b="b"/>
            <a:pathLst>
              <a:path w="2444750" h="376554" extrusionOk="0">
                <a:moveTo>
                  <a:pt x="0" y="0"/>
                </a:moveTo>
                <a:lnTo>
                  <a:pt x="2444280" y="0"/>
                </a:lnTo>
                <a:lnTo>
                  <a:pt x="2444280" y="376059"/>
                </a:lnTo>
                <a:lnTo>
                  <a:pt x="0" y="376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0"/>
          <p:cNvSpPr/>
          <p:nvPr/>
        </p:nvSpPr>
        <p:spPr>
          <a:xfrm>
            <a:off x="4612641" y="9548990"/>
            <a:ext cx="2444750" cy="376555"/>
          </a:xfrm>
          <a:custGeom>
            <a:avLst/>
            <a:gdLst/>
            <a:ahLst/>
            <a:cxnLst/>
            <a:rect l="l" t="t" r="r" b="b"/>
            <a:pathLst>
              <a:path w="2444750" h="376554" extrusionOk="0">
                <a:moveTo>
                  <a:pt x="0" y="0"/>
                </a:moveTo>
                <a:lnTo>
                  <a:pt x="2444280" y="0"/>
                </a:lnTo>
                <a:lnTo>
                  <a:pt x="2444280" y="376059"/>
                </a:lnTo>
                <a:lnTo>
                  <a:pt x="0" y="376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0"/>
          <p:cNvSpPr/>
          <p:nvPr/>
        </p:nvSpPr>
        <p:spPr>
          <a:xfrm>
            <a:off x="16834045" y="9548990"/>
            <a:ext cx="1454150" cy="376555"/>
          </a:xfrm>
          <a:custGeom>
            <a:avLst/>
            <a:gdLst/>
            <a:ahLst/>
            <a:cxnLst/>
            <a:rect l="l" t="t" r="r" b="b"/>
            <a:pathLst>
              <a:path w="1454150" h="376554" extrusionOk="0">
                <a:moveTo>
                  <a:pt x="0" y="0"/>
                </a:moveTo>
                <a:lnTo>
                  <a:pt x="1453954" y="0"/>
                </a:lnTo>
                <a:lnTo>
                  <a:pt x="1453954" y="376059"/>
                </a:lnTo>
                <a:lnTo>
                  <a:pt x="0" y="376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8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0"/>
          <p:cNvSpPr/>
          <p:nvPr/>
        </p:nvSpPr>
        <p:spPr>
          <a:xfrm>
            <a:off x="11945484" y="9548990"/>
            <a:ext cx="2444750" cy="376555"/>
          </a:xfrm>
          <a:custGeom>
            <a:avLst/>
            <a:gdLst/>
            <a:ahLst/>
            <a:cxnLst/>
            <a:rect l="l" t="t" r="r" b="b"/>
            <a:pathLst>
              <a:path w="2444750" h="376554" extrusionOk="0">
                <a:moveTo>
                  <a:pt x="0" y="0"/>
                </a:moveTo>
                <a:lnTo>
                  <a:pt x="2444280" y="0"/>
                </a:lnTo>
                <a:lnTo>
                  <a:pt x="2444280" y="376059"/>
                </a:lnTo>
                <a:lnTo>
                  <a:pt x="0" y="376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5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0"/>
          <p:cNvSpPr/>
          <p:nvPr/>
        </p:nvSpPr>
        <p:spPr>
          <a:xfrm>
            <a:off x="7056921" y="9548990"/>
            <a:ext cx="2444750" cy="376555"/>
          </a:xfrm>
          <a:custGeom>
            <a:avLst/>
            <a:gdLst/>
            <a:ahLst/>
            <a:cxnLst/>
            <a:rect l="l" t="t" r="r" b="b"/>
            <a:pathLst>
              <a:path w="2444750" h="376554" extrusionOk="0">
                <a:moveTo>
                  <a:pt x="0" y="0"/>
                </a:moveTo>
                <a:lnTo>
                  <a:pt x="2444280" y="0"/>
                </a:lnTo>
                <a:lnTo>
                  <a:pt x="2444280" y="376059"/>
                </a:lnTo>
                <a:lnTo>
                  <a:pt x="0" y="376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0"/>
          <p:cNvSpPr/>
          <p:nvPr/>
        </p:nvSpPr>
        <p:spPr>
          <a:xfrm>
            <a:off x="2168360" y="9548990"/>
            <a:ext cx="2444750" cy="376555"/>
          </a:xfrm>
          <a:custGeom>
            <a:avLst/>
            <a:gdLst/>
            <a:ahLst/>
            <a:cxnLst/>
            <a:rect l="l" t="t" r="r" b="b"/>
            <a:pathLst>
              <a:path w="2444750" h="376554" extrusionOk="0">
                <a:moveTo>
                  <a:pt x="0" y="0"/>
                </a:moveTo>
                <a:lnTo>
                  <a:pt x="2444280" y="0"/>
                </a:lnTo>
                <a:lnTo>
                  <a:pt x="2444280" y="376059"/>
                </a:lnTo>
                <a:lnTo>
                  <a:pt x="0" y="3760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5427713" y="3316301"/>
            <a:ext cx="7432573" cy="26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>
                <a:solidFill>
                  <a:srgbClr val="F5F6E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20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9515614" y="3333750"/>
            <a:ext cx="8772525" cy="3609975"/>
          </a:xfrm>
          <a:custGeom>
            <a:avLst/>
            <a:gdLst/>
            <a:ahLst/>
            <a:cxnLst/>
            <a:rect l="l" t="t" r="r" b="b"/>
            <a:pathLst>
              <a:path w="8772525" h="3609975" extrusionOk="0">
                <a:moveTo>
                  <a:pt x="0" y="0"/>
                </a:moveTo>
                <a:lnTo>
                  <a:pt x="8772385" y="0"/>
                </a:lnTo>
                <a:lnTo>
                  <a:pt x="8772385" y="3609974"/>
                </a:lnTo>
                <a:lnTo>
                  <a:pt x="0" y="3609974"/>
                </a:lnTo>
                <a:lnTo>
                  <a:pt x="0" y="0"/>
                </a:lnTo>
                <a:close/>
              </a:path>
            </a:pathLst>
          </a:custGeom>
          <a:solidFill>
            <a:srgbClr val="18213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5427713" y="3316301"/>
            <a:ext cx="7432573" cy="26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>
                <a:solidFill>
                  <a:srgbClr val="F5F6E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1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5427713" y="3316301"/>
            <a:ext cx="7432573" cy="26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rgbClr val="F5F6E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5427713" y="3316301"/>
            <a:ext cx="7432573" cy="262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800" b="0" i="0" u="none" strike="noStrike" cap="none">
                <a:solidFill>
                  <a:srgbClr val="F5F6E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6"/>
          <p:cNvSpPr txBox="1">
            <a:spLocks noGrp="1"/>
          </p:cNvSpPr>
          <p:nvPr>
            <p:ph type="dt" idx="10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9.png"/><Relationship Id="rId9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9.png"/><Relationship Id="rId9" Type="http://schemas.microsoft.com/office/2007/relationships/diagramDrawing" Target="../diagrams/drawing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9.png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9.png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9.png"/><Relationship Id="rId9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9.png"/><Relationship Id="rId9" Type="http://schemas.microsoft.com/office/2007/relationships/diagramDrawing" Target="../diagrams/drawing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9.png"/><Relationship Id="rId9" Type="http://schemas.microsoft.com/office/2007/relationships/diagramDrawing" Target="../diagrams/drawing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9.png"/><Relationship Id="rId9" Type="http://schemas.microsoft.com/office/2007/relationships/diagramDrawing" Target="../diagrams/drawing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9.png"/><Relationship Id="rId9" Type="http://schemas.microsoft.com/office/2007/relationships/diagramDrawing" Target="../diagrams/drawing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9.png"/><Relationship Id="rId9" Type="http://schemas.microsoft.com/office/2007/relationships/diagramDrawing" Target="../diagrams/drawing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lexanderforbes.co.za/download/afo/benefitsbarometer/Benefits%20Barometer%202018/Benefits%20Barometer%202018%20-%20Part%203%20Chapter%204.pdf" TargetMode="External"/><Relationship Id="rId3" Type="http://schemas.openxmlformats.org/officeDocument/2006/relationships/hyperlink" Target="https://www.webberwentzel.com/Specialists/Pages/Nivaani-Moodley.aspx" TargetMode="External"/><Relationship Id="rId7" Type="http://schemas.openxmlformats.org/officeDocument/2006/relationships/hyperlink" Target="https://www.sadag.org/index.php?option=com_content&amp;amp;view=article&amp;amp;id=2391:new-research-on-depression-in-the-workplace&amp;amp;catid=11:general&amp;amp;Itemid=101&amp;Itemid=101" TargetMode="External"/><Relationship Id="rId2" Type="http://schemas.openxmlformats.org/officeDocument/2006/relationships/hyperlink" Target="https://www.webberwentzel.com/Specialists/Pages/Dhevarsha-Ramjettan.asp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lity.org.za/article/managing-mental-health-related-issues-in-the-workplace-2021-09-02" TargetMode="External"/><Relationship Id="rId5" Type="http://schemas.openxmlformats.org/officeDocument/2006/relationships/hyperlink" Target="https://sapienlabs.org/wp-content/uploads/2022/03/Mental-State-of-the-World-Report-2021.pdf" TargetMode="External"/><Relationship Id="rId10" Type="http://schemas.openxmlformats.org/officeDocument/2006/relationships/hyperlink" Target="https://www.polity.org.za/topic/africa" TargetMode="External"/><Relationship Id="rId4" Type="http://schemas.openxmlformats.org/officeDocument/2006/relationships/hyperlink" Target="https://www.webberwentzel.com/Specialists/Pages/Siya-Ngcamu.aspx" TargetMode="External"/><Relationship Id="rId9" Type="http://schemas.openxmlformats.org/officeDocument/2006/relationships/hyperlink" Target="https://archive.hshsl.umaryland.edu/bitstream/handle/10713/20295/WHO%20Report%202022.pdf?sequence=1&amp;isAllowed=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9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9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who.int/campaigns/world-mental-health-day/202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 descr="A group of people standing in a parking lot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 l="23733" t="23734" r="18493"/>
          <a:stretch/>
        </p:blipFill>
        <p:spPr>
          <a:xfrm>
            <a:off x="0" y="0"/>
            <a:ext cx="12195837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>
            <a:alphaModFix amt="70000"/>
          </a:blip>
          <a:srcRect l="37716" r="37540"/>
          <a:stretch/>
        </p:blipFill>
        <p:spPr>
          <a:xfrm>
            <a:off x="12195839" y="0"/>
            <a:ext cx="609216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/>
          <p:nvPr/>
        </p:nvSpPr>
        <p:spPr>
          <a:xfrm>
            <a:off x="0" y="2076321"/>
            <a:ext cx="18288001" cy="7296150"/>
          </a:xfrm>
          <a:prstGeom prst="rect">
            <a:avLst/>
          </a:prstGeom>
          <a:gradFill>
            <a:gsLst>
              <a:gs pos="0">
                <a:srgbClr val="009DD2">
                  <a:alpha val="4705"/>
                </a:srgbClr>
              </a:gs>
              <a:gs pos="100000">
                <a:srgbClr val="006F94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ctrTitle"/>
          </p:nvPr>
        </p:nvSpPr>
        <p:spPr>
          <a:xfrm>
            <a:off x="4326570" y="7631445"/>
            <a:ext cx="11584304" cy="1968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PROFESSIONAL PRACTICE</a:t>
            </a:r>
            <a:br>
              <a:rPr lang="en-GB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WORKPLACE COUNSELLING COMMITTEE</a:t>
            </a:r>
            <a:br>
              <a:rPr lang="en-GB" sz="2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" descr="A picture containing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951" y="3435503"/>
            <a:ext cx="3719619" cy="43368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4905375" y="6710593"/>
            <a:ext cx="8763001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b="1"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F2C11-67BA-F391-61A1-5635FA5BA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162" y="285752"/>
            <a:ext cx="8686800" cy="7486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8ADE6D-29DA-E7D2-B319-5C83D4281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354906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7056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8AF6E-C140-A685-1F6C-D7CEA13B484F}"/>
              </a:ext>
            </a:extLst>
          </p:cNvPr>
          <p:cNvSpPr txBox="1"/>
          <p:nvPr/>
        </p:nvSpPr>
        <p:spPr>
          <a:xfrm>
            <a:off x="16289383" y="9480324"/>
            <a:ext cx="3644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WHO (2022)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555A94-F8D2-F39B-41D3-8B4C16AB5AE5}"/>
              </a:ext>
            </a:extLst>
          </p:cNvPr>
          <p:cNvSpPr txBox="1"/>
          <p:nvPr/>
        </p:nvSpPr>
        <p:spPr>
          <a:xfrm>
            <a:off x="4167051" y="378823"/>
            <a:ext cx="7001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5400" dirty="0">
                <a:solidFill>
                  <a:schemeClr val="bg1">
                    <a:lumMod val="85000"/>
                  </a:schemeClr>
                </a:solidFill>
              </a:rPr>
              <a:t>Mental health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BC54B79-CFBC-8B5B-3751-75E7C1E02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665704"/>
              </p:ext>
            </p:extLst>
          </p:nvPr>
        </p:nvGraphicFramePr>
        <p:xfrm>
          <a:off x="3078208" y="183203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3320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70FE27-7C3E-C21E-2391-C6A5AF8E8D5F}"/>
              </a:ext>
            </a:extLst>
          </p:cNvPr>
          <p:cNvSpPr txBox="1"/>
          <p:nvPr/>
        </p:nvSpPr>
        <p:spPr>
          <a:xfrm>
            <a:off x="13319732" y="9389134"/>
            <a:ext cx="91582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Craig et al (2022); </a:t>
            </a:r>
            <a:r>
              <a:rPr lang="en-ZA" dirty="0" err="1"/>
              <a:t>EAPA</a:t>
            </a:r>
            <a:r>
              <a:rPr lang="en-ZA" dirty="0"/>
              <a:t>-SA (2023); WHO (2022)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D05693-70D9-4AFB-BAC8-FCFA8B91005F}"/>
              </a:ext>
            </a:extLst>
          </p:cNvPr>
          <p:cNvSpPr txBox="1"/>
          <p:nvPr/>
        </p:nvSpPr>
        <p:spPr>
          <a:xfrm>
            <a:off x="2849218" y="378823"/>
            <a:ext cx="1371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5400" dirty="0">
                <a:solidFill>
                  <a:schemeClr val="bg1">
                    <a:lumMod val="85000"/>
                  </a:schemeClr>
                </a:solidFill>
              </a:rPr>
              <a:t>Most common mental health issues 2023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C488E197-283E-B6F7-9D39-FA9C23DEB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146452"/>
              </p:ext>
            </p:extLst>
          </p:nvPr>
        </p:nvGraphicFramePr>
        <p:xfrm>
          <a:off x="3339429" y="1302153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80083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8A1B7-5120-2E73-E59C-348E84BFF33B}"/>
              </a:ext>
            </a:extLst>
          </p:cNvPr>
          <p:cNvSpPr txBox="1"/>
          <p:nvPr/>
        </p:nvSpPr>
        <p:spPr>
          <a:xfrm>
            <a:off x="16469524" y="9661725"/>
            <a:ext cx="2463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/>
              <a:t>EAPA</a:t>
            </a:r>
            <a:r>
              <a:rPr lang="en-ZA" dirty="0"/>
              <a:t>-SA (2023)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7CA6F8-59BF-F272-D17A-393B0641D3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9962517"/>
              </p:ext>
            </p:extLst>
          </p:nvPr>
        </p:nvGraphicFramePr>
        <p:xfrm>
          <a:off x="2321378" y="2346597"/>
          <a:ext cx="14568896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1835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4C6F27-F9D2-E298-45CB-172ED69F31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3" t="764" r="1340"/>
          <a:stretch/>
        </p:blipFill>
        <p:spPr>
          <a:xfrm>
            <a:off x="2321378" y="14183"/>
            <a:ext cx="14100350" cy="9769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749237-D6E8-059C-C1AD-2233B01379E3}"/>
              </a:ext>
            </a:extLst>
          </p:cNvPr>
          <p:cNvSpPr txBox="1"/>
          <p:nvPr/>
        </p:nvSpPr>
        <p:spPr>
          <a:xfrm>
            <a:off x="15244354" y="8843554"/>
            <a:ext cx="301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Craig et al. (2022)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C08BD1-83F5-EA30-85C0-DCBAC1982DBD}"/>
              </a:ext>
            </a:extLst>
          </p:cNvPr>
          <p:cNvSpPr/>
          <p:nvPr/>
        </p:nvSpPr>
        <p:spPr>
          <a:xfrm>
            <a:off x="1911123" y="2712051"/>
            <a:ext cx="3892732" cy="2609307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E1243E-117E-309F-4C4B-CCFF1BBA6911}"/>
              </a:ext>
            </a:extLst>
          </p:cNvPr>
          <p:cNvCxnSpPr/>
          <p:nvPr/>
        </p:nvCxnSpPr>
        <p:spPr>
          <a:xfrm>
            <a:off x="5049672" y="4394024"/>
            <a:ext cx="1774209" cy="860364"/>
          </a:xfrm>
          <a:prstGeom prst="straightConnector1">
            <a:avLst/>
          </a:prstGeom>
          <a:ln w="476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09EBF70-6153-7135-6572-CB91C1B22841}"/>
              </a:ext>
            </a:extLst>
          </p:cNvPr>
          <p:cNvSpPr/>
          <p:nvPr/>
        </p:nvSpPr>
        <p:spPr>
          <a:xfrm>
            <a:off x="6567284" y="7293173"/>
            <a:ext cx="3892732" cy="2609307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099F9F-D17F-F879-5C58-2997F3ACADBD}"/>
              </a:ext>
            </a:extLst>
          </p:cNvPr>
          <p:cNvSpPr/>
          <p:nvPr/>
        </p:nvSpPr>
        <p:spPr>
          <a:xfrm>
            <a:off x="2044044" y="5552484"/>
            <a:ext cx="3892732" cy="2609307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118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8A1B7-5120-2E73-E59C-348E84BFF33B}"/>
              </a:ext>
            </a:extLst>
          </p:cNvPr>
          <p:cNvSpPr txBox="1"/>
          <p:nvPr/>
        </p:nvSpPr>
        <p:spPr>
          <a:xfrm>
            <a:off x="15162664" y="9661725"/>
            <a:ext cx="3770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Craig et al. (2022); </a:t>
            </a:r>
            <a:r>
              <a:rPr lang="en-ZA" dirty="0" err="1"/>
              <a:t>EAPA</a:t>
            </a:r>
            <a:r>
              <a:rPr lang="en-ZA" dirty="0"/>
              <a:t>-SA (2023)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A891F1-BC19-C34A-5326-D2E1CBC92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037829"/>
              </p:ext>
            </p:extLst>
          </p:nvPr>
        </p:nvGraphicFramePr>
        <p:xfrm>
          <a:off x="1639780" y="2159000"/>
          <a:ext cx="15843002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0523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7012C1-F893-7B18-B938-D07154F85007}"/>
              </a:ext>
            </a:extLst>
          </p:cNvPr>
          <p:cNvSpPr txBox="1"/>
          <p:nvPr/>
        </p:nvSpPr>
        <p:spPr>
          <a:xfrm>
            <a:off x="2627194" y="692964"/>
            <a:ext cx="16516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How to spot mental health issues at work/ what to look for: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C5FFF7-4CD2-F32C-6DF6-3BF99C4CAF06}"/>
              </a:ext>
            </a:extLst>
          </p:cNvPr>
          <p:cNvSpPr txBox="1"/>
          <p:nvPr/>
        </p:nvSpPr>
        <p:spPr>
          <a:xfrm>
            <a:off x="16642079" y="9621322"/>
            <a:ext cx="40819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Pindar (2023)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045C7A-DCC5-A92E-DCD1-FEDA74C8D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381898"/>
              </p:ext>
            </p:extLst>
          </p:nvPr>
        </p:nvGraphicFramePr>
        <p:xfrm>
          <a:off x="2731636" y="1493322"/>
          <a:ext cx="14653146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8461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8ADE6D-29DA-E7D2-B319-5C83D4281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710063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15885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HANDLE STIGMA</a:t>
            </a:r>
            <a:endParaRPr sz="5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1896D5-A96E-FCC3-C66D-8D9A23D18868}"/>
              </a:ext>
            </a:extLst>
          </p:cNvPr>
          <p:cNvSpPr txBox="1"/>
          <p:nvPr/>
        </p:nvSpPr>
        <p:spPr>
          <a:xfrm>
            <a:off x="4581938" y="4314362"/>
            <a:ext cx="11141765" cy="4536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Policies and procedures to deal with mental health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Mental health education and programs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Find out more about it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Join a Support Group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Seek help</a:t>
            </a:r>
          </a:p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Embrace mental health 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090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664A090-292D-F929-EC46-DD997D42C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0769413"/>
              </p:ext>
            </p:extLst>
          </p:nvPr>
        </p:nvGraphicFramePr>
        <p:xfrm>
          <a:off x="1326152" y="1483233"/>
          <a:ext cx="15635695" cy="831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A8D1B3-A160-AAB6-9885-8FB1E1F0B041}"/>
              </a:ext>
            </a:extLst>
          </p:cNvPr>
          <p:cNvSpPr txBox="1"/>
          <p:nvPr/>
        </p:nvSpPr>
        <p:spPr>
          <a:xfrm>
            <a:off x="15503857" y="9389660"/>
            <a:ext cx="2754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WHO (2022)</a:t>
            </a:r>
          </a:p>
        </p:txBody>
      </p:sp>
    </p:spTree>
    <p:extLst>
      <p:ext uri="{BB962C8B-B14F-4D97-AF65-F5344CB8AC3E}">
        <p14:creationId xmlns:p14="http://schemas.microsoft.com/office/powerpoint/2010/main" val="86050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cafff1413_2_161"/>
          <p:cNvSpPr/>
          <p:nvPr/>
        </p:nvSpPr>
        <p:spPr>
          <a:xfrm>
            <a:off x="2321378" y="0"/>
            <a:ext cx="15966623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defRPr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fcafff1413_2_161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defRPr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fcafff1413_2_161"/>
          <p:cNvSpPr txBox="1">
            <a:spLocks noGrp="1"/>
          </p:cNvSpPr>
          <p:nvPr>
            <p:ph type="ctrTitle"/>
          </p:nvPr>
        </p:nvSpPr>
        <p:spPr>
          <a:xfrm>
            <a:off x="2823483" y="457386"/>
            <a:ext cx="14293287" cy="91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l">
              <a:buClr>
                <a:schemeClr val="lt1"/>
              </a:buClr>
              <a:buSzPts val="3600"/>
            </a:pPr>
            <a:r>
              <a:rPr lang="en-GB" sz="5400" dirty="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Introducing Professional Practice (PP)</a:t>
            </a:r>
            <a:endParaRPr sz="54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gfcafff1413_2_161"/>
          <p:cNvSpPr/>
          <p:nvPr/>
        </p:nvSpPr>
        <p:spPr>
          <a:xfrm>
            <a:off x="2356757" y="2001410"/>
            <a:ext cx="15966623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defRPr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fcafff1413_2_161"/>
          <p:cNvSpPr/>
          <p:nvPr/>
        </p:nvSpPr>
        <p:spPr>
          <a:xfrm>
            <a:off x="2356757" y="10021460"/>
            <a:ext cx="15966623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defRPr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gfcafff1413_2_161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50B31E8-D3FE-9759-9F9D-B79941C453E7}"/>
              </a:ext>
            </a:extLst>
          </p:cNvPr>
          <p:cNvGraphicFramePr/>
          <p:nvPr/>
        </p:nvGraphicFramePr>
        <p:xfrm>
          <a:off x="3048001" y="2239367"/>
          <a:ext cx="10694378" cy="696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7037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19E7A9-4F61-2616-2CB2-5AAF9827D8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0686985"/>
              </p:ext>
            </p:extLst>
          </p:nvPr>
        </p:nvGraphicFramePr>
        <p:xfrm>
          <a:off x="1911123" y="1471281"/>
          <a:ext cx="14956972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0DDF94D-0A9E-3504-8714-801666DA7A7B}"/>
              </a:ext>
            </a:extLst>
          </p:cNvPr>
          <p:cNvSpPr txBox="1"/>
          <p:nvPr/>
        </p:nvSpPr>
        <p:spPr>
          <a:xfrm>
            <a:off x="14477881" y="9656482"/>
            <a:ext cx="3780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Craig et al. (2022); Labour relations act; </a:t>
            </a:r>
            <a:r>
              <a:rPr lang="en-ZA" dirty="0" err="1"/>
              <a:t>Ramjettan</a:t>
            </a:r>
            <a:r>
              <a:rPr lang="en-ZA" dirty="0"/>
              <a:t> et al. (2020)</a:t>
            </a:r>
          </a:p>
        </p:txBody>
      </p:sp>
    </p:spTree>
    <p:extLst>
      <p:ext uri="{BB962C8B-B14F-4D97-AF65-F5344CB8AC3E}">
        <p14:creationId xmlns:p14="http://schemas.microsoft.com/office/powerpoint/2010/main" val="1410490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85A31D-71B2-530B-0F5F-48C445C4F167}"/>
              </a:ext>
            </a:extLst>
          </p:cNvPr>
          <p:cNvSpPr txBox="1"/>
          <p:nvPr/>
        </p:nvSpPr>
        <p:spPr>
          <a:xfrm>
            <a:off x="16250193" y="9389134"/>
            <a:ext cx="17449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dirty="0"/>
              <a:t>Pindar (2023)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C78EB11-0A74-F70A-DB5A-1F0D272AE1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423611"/>
              </p:ext>
            </p:extLst>
          </p:nvPr>
        </p:nvGraphicFramePr>
        <p:xfrm>
          <a:off x="2037180" y="2438282"/>
          <a:ext cx="14863418" cy="7447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D73F25-5AD7-FA9B-3840-235423A0D76A}"/>
              </a:ext>
            </a:extLst>
          </p:cNvPr>
          <p:cNvSpPr txBox="1"/>
          <p:nvPr/>
        </p:nvSpPr>
        <p:spPr>
          <a:xfrm>
            <a:off x="2847703" y="313509"/>
            <a:ext cx="1043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000" dirty="0">
                <a:solidFill>
                  <a:schemeClr val="bg1">
                    <a:lumMod val="85000"/>
                  </a:schemeClr>
                </a:solidFill>
              </a:rPr>
              <a:t>Support others in crisis: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98FB1-2C22-905C-8CC4-91C7BBC7092E}"/>
              </a:ext>
            </a:extLst>
          </p:cNvPr>
          <p:cNvSpPr txBox="1"/>
          <p:nvPr/>
        </p:nvSpPr>
        <p:spPr>
          <a:xfrm>
            <a:off x="80526" y="2234769"/>
            <a:ext cx="9797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</a:rPr>
              <a:t>Once warning signs are spotted, what to do next?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2800" dirty="0">
                <a:solidFill>
                  <a:schemeClr val="tx1"/>
                </a:solidFill>
              </a:rPr>
              <a:t>CLASS-approach 5-step guide:</a:t>
            </a:r>
          </a:p>
        </p:txBody>
      </p:sp>
    </p:spTree>
    <p:extLst>
      <p:ext uri="{BB962C8B-B14F-4D97-AF65-F5344CB8AC3E}">
        <p14:creationId xmlns:p14="http://schemas.microsoft.com/office/powerpoint/2010/main" val="4233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78F22F-AC60-B20E-64CA-B12908A7EF3B}"/>
              </a:ext>
            </a:extLst>
          </p:cNvPr>
          <p:cNvSpPr txBox="1"/>
          <p:nvPr/>
        </p:nvSpPr>
        <p:spPr>
          <a:xfrm>
            <a:off x="1045845" y="1434057"/>
            <a:ext cx="15452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+mj-lt"/>
              </a:rPr>
              <a:t>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dirty="0">
                <a:latin typeface="+mj-lt"/>
              </a:rPr>
              <a:t>https://www.eapasa.co.za/the-state-of-mental-health-in-south-africa/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200" b="1" dirty="0">
                <a:solidFill>
                  <a:srgbClr val="333D47"/>
                </a:solidFill>
                <a:effectLst/>
                <a:latin typeface="+mj-lt"/>
              </a:rPr>
              <a:t>Managing mental health issues in the workplace: </a:t>
            </a:r>
            <a:r>
              <a:rPr lang="en-ZA" sz="1200" b="0" dirty="0">
                <a:solidFill>
                  <a:srgbClr val="70777F"/>
                </a:solidFill>
                <a:effectLst/>
                <a:latin typeface="+mj-lt"/>
              </a:rPr>
              <a:t>by </a:t>
            </a:r>
            <a:r>
              <a:rPr lang="en-ZA" sz="1200" b="0" u="none" strike="noStrike" dirty="0" err="1">
                <a:solidFill>
                  <a:srgbClr val="00567C"/>
                </a:solidFill>
                <a:effectLst/>
                <a:latin typeface="+mj-lt"/>
                <a:hlinkClick r:id="rId2"/>
              </a:rPr>
              <a:t>Dhevarsha</a:t>
            </a:r>
            <a:r>
              <a:rPr lang="en-ZA" sz="1200" b="0" u="none" strike="noStrike" dirty="0">
                <a:solidFill>
                  <a:srgbClr val="00567C"/>
                </a:solidFill>
                <a:effectLst/>
                <a:latin typeface="+mj-lt"/>
                <a:hlinkClick r:id="rId2"/>
              </a:rPr>
              <a:t> </a:t>
            </a:r>
            <a:r>
              <a:rPr lang="en-ZA" sz="1200" b="0" u="none" strike="noStrike" dirty="0" err="1">
                <a:solidFill>
                  <a:srgbClr val="00567C"/>
                </a:solidFill>
                <a:effectLst/>
                <a:latin typeface="+mj-lt"/>
                <a:hlinkClick r:id="rId2"/>
              </a:rPr>
              <a:t>Ramjettan</a:t>
            </a:r>
            <a:r>
              <a:rPr lang="en-ZA" sz="1200" b="0" dirty="0">
                <a:solidFill>
                  <a:srgbClr val="70777F"/>
                </a:solidFill>
                <a:effectLst/>
                <a:latin typeface="+mj-lt"/>
              </a:rPr>
              <a:t>, </a:t>
            </a:r>
            <a:r>
              <a:rPr lang="en-ZA" sz="1200" b="0" u="none" strike="noStrike" dirty="0" err="1">
                <a:solidFill>
                  <a:srgbClr val="00567C"/>
                </a:solidFill>
                <a:effectLst/>
                <a:latin typeface="+mj-lt"/>
                <a:hlinkClick r:id="rId3"/>
              </a:rPr>
              <a:t>Nivaani</a:t>
            </a:r>
            <a:r>
              <a:rPr lang="en-ZA" sz="1200" b="0" u="none" strike="noStrike" dirty="0">
                <a:solidFill>
                  <a:srgbClr val="00567C"/>
                </a:solidFill>
                <a:effectLst/>
                <a:latin typeface="+mj-lt"/>
                <a:hlinkClick r:id="rId3"/>
              </a:rPr>
              <a:t> Moodley</a:t>
            </a:r>
            <a:r>
              <a:rPr lang="en-ZA" sz="1200" b="0" dirty="0">
                <a:solidFill>
                  <a:srgbClr val="70777F"/>
                </a:solidFill>
                <a:effectLst/>
                <a:latin typeface="+mj-lt"/>
              </a:rPr>
              <a:t>, </a:t>
            </a:r>
            <a:r>
              <a:rPr lang="en-ZA" sz="1200" b="0" u="none" strike="noStrike" dirty="0">
                <a:solidFill>
                  <a:srgbClr val="00567C"/>
                </a:solidFill>
                <a:effectLst/>
                <a:latin typeface="+mj-lt"/>
                <a:hlinkClick r:id="rId4"/>
              </a:rPr>
              <a:t>Siya </a:t>
            </a:r>
            <a:r>
              <a:rPr lang="en-ZA" sz="1200" b="0" u="none" strike="noStrike" dirty="0" err="1">
                <a:solidFill>
                  <a:srgbClr val="00567C"/>
                </a:solidFill>
                <a:effectLst/>
                <a:latin typeface="+mj-lt"/>
                <a:hlinkClick r:id="rId4"/>
              </a:rPr>
              <a:t>Ngcamu</a:t>
            </a:r>
            <a:r>
              <a:rPr lang="en-ZA" sz="1200" b="0" u="none" strike="noStrike" dirty="0">
                <a:solidFill>
                  <a:srgbClr val="00567C"/>
                </a:solidFill>
                <a:effectLst/>
                <a:latin typeface="+mj-lt"/>
              </a:rPr>
              <a:t>: </a:t>
            </a:r>
            <a:r>
              <a:rPr lang="en-ZA" sz="1200" b="0" dirty="0">
                <a:solidFill>
                  <a:srgbClr val="70777F"/>
                </a:solidFill>
                <a:effectLst/>
                <a:latin typeface="+mj-lt"/>
              </a:rPr>
              <a:t>02 Sep 2021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ZA" sz="1200" b="0" u="none" strike="noStrike" dirty="0">
                <a:solidFill>
                  <a:srgbClr val="2EA3F2"/>
                </a:solidFill>
                <a:effectLst/>
                <a:latin typeface="+mj-lt"/>
                <a:hlinkClick r:id="rId5"/>
              </a:rPr>
              <a:t>https://sapienlabs.org/wp-content/uploads/2022/03/Mental-State-of-the-World-Report-2021.pdf</a:t>
            </a:r>
            <a:r>
              <a:rPr lang="en-ZA" sz="1200" b="0" dirty="0">
                <a:solidFill>
                  <a:srgbClr val="666666"/>
                </a:solidFill>
                <a:effectLst/>
                <a:latin typeface="+mj-lt"/>
              </a:rPr>
              <a:t>]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ZA" sz="1200" b="0" u="none" strike="noStrike" dirty="0">
                <a:solidFill>
                  <a:srgbClr val="2EA3F2"/>
                </a:solidFill>
                <a:effectLst/>
                <a:latin typeface="+mj-lt"/>
                <a:hlinkClick r:id="rId6"/>
              </a:rPr>
              <a:t>https://www.polity.org.za/article/managing-mental-health-related-issues-in-the-workplace-2021-09-02</a:t>
            </a:r>
            <a:r>
              <a:rPr lang="en-ZA" sz="1200" b="0" dirty="0">
                <a:solidFill>
                  <a:srgbClr val="666666"/>
                </a:solidFill>
                <a:effectLst/>
                <a:latin typeface="+mj-lt"/>
              </a:rPr>
              <a:t>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ZA" sz="1200" b="0" u="none" strike="noStrike" dirty="0">
                <a:solidFill>
                  <a:srgbClr val="2EA3F2"/>
                </a:solidFill>
                <a:effectLst/>
                <a:latin typeface="+mj-lt"/>
                <a:hlinkClick r:id="rId7"/>
              </a:rPr>
              <a:t>https://www.sadag.org/index.php?option=com_content&amp;amp;view=article&amp;amp;id=2391:new-research-on-depression-in-the-workplace&amp;amp;catid=11:general&amp;amp;Itemid=101&amp;Itemid=101</a:t>
            </a:r>
            <a:endParaRPr lang="en-ZA" sz="1200" b="0" dirty="0">
              <a:solidFill>
                <a:srgbClr val="666666"/>
              </a:solidFill>
              <a:effectLst/>
              <a:latin typeface="+mj-l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ZA" sz="1200" b="0" u="none" strike="noStrike" dirty="0">
                <a:solidFill>
                  <a:srgbClr val="2EA3F2"/>
                </a:solidFill>
                <a:effectLst/>
                <a:latin typeface="+mj-lt"/>
                <a:hlinkClick r:id="rId8"/>
              </a:rPr>
              <a:t>https://www.alexanderforbes.co.za/download/afo/benefitsbarometer/Benefits%20Barometer%202018/Benefits%20Barometer%202018%20-%20Part%203%20Chapter%204.pdf</a:t>
            </a:r>
            <a:endParaRPr lang="en-ZA" sz="1200" b="0" u="none" strike="noStrike" dirty="0">
              <a:solidFill>
                <a:srgbClr val="2EA3F2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200" b="0" u="none" strike="noStrike" baseline="0" dirty="0">
                <a:solidFill>
                  <a:srgbClr val="000000"/>
                </a:solidFill>
                <a:latin typeface="+mj-lt"/>
              </a:rPr>
              <a:t>Craig A, </a:t>
            </a:r>
            <a:r>
              <a:rPr lang="en-ZA" sz="1200" b="0" u="none" strike="noStrike" baseline="0" dirty="0" err="1">
                <a:solidFill>
                  <a:srgbClr val="000000"/>
                </a:solidFill>
                <a:latin typeface="+mj-lt"/>
              </a:rPr>
              <a:t>Rochat</a:t>
            </a:r>
            <a:r>
              <a:rPr lang="en-ZA" sz="1200" b="0" u="none" strike="noStrike" baseline="0" dirty="0">
                <a:solidFill>
                  <a:srgbClr val="000000"/>
                </a:solidFill>
                <a:latin typeface="+mj-lt"/>
              </a:rPr>
              <a:t> T, Naicker SN, </a:t>
            </a:r>
            <a:r>
              <a:rPr lang="en-ZA" sz="1200" b="0" u="none" strike="noStrike" baseline="0" dirty="0" err="1">
                <a:solidFill>
                  <a:srgbClr val="000000"/>
                </a:solidFill>
                <a:latin typeface="+mj-lt"/>
              </a:rPr>
              <a:t>Mapanga</a:t>
            </a:r>
            <a:r>
              <a:rPr lang="en-ZA" sz="1200" b="0" u="none" strike="noStrike" baseline="0" dirty="0">
                <a:solidFill>
                  <a:srgbClr val="000000"/>
                </a:solidFill>
                <a:latin typeface="+mj-lt"/>
              </a:rPr>
              <a:t> W, </a:t>
            </a:r>
            <a:r>
              <a:rPr lang="en-ZA" sz="1200" b="0" u="none" strike="noStrike" baseline="0" dirty="0" err="1">
                <a:solidFill>
                  <a:srgbClr val="000000"/>
                </a:solidFill>
                <a:latin typeface="+mj-lt"/>
              </a:rPr>
              <a:t>Mtintsilana</a:t>
            </a:r>
            <a:r>
              <a:rPr lang="en-ZA" sz="1200" b="0" u="none" strike="noStrike" baseline="0" dirty="0">
                <a:solidFill>
                  <a:srgbClr val="000000"/>
                </a:solidFill>
                <a:latin typeface="+mj-lt"/>
              </a:rPr>
              <a:t> A, Dlamini SN, Ware LJ, Du Toit J, Draper CE, Richter L and Norris SA (2022) The prevalence of probable depression and probable anxiety, and associations with adverse childhood experiences and socio-demographics: A national survey in South Africa. Front. Public Health 10:986531. </a:t>
            </a:r>
            <a:r>
              <a:rPr lang="en-ZA" sz="1200" b="0" u="none" strike="noStrike" baseline="0" dirty="0" err="1">
                <a:solidFill>
                  <a:srgbClr val="000000"/>
                </a:solidFill>
                <a:latin typeface="+mj-lt"/>
              </a:rPr>
              <a:t>doi</a:t>
            </a:r>
            <a:r>
              <a:rPr lang="en-ZA" sz="1200" b="0" u="none" strike="noStrike" baseline="0" dirty="0">
                <a:solidFill>
                  <a:srgbClr val="000000"/>
                </a:solidFill>
                <a:latin typeface="+mj-lt"/>
              </a:rPr>
              <a:t>: 10.3389/fpubh.2022.986531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ZA" sz="1200" dirty="0">
                <a:latin typeface="+mj-lt"/>
              </a:rPr>
              <a:t>WHO (2022) h</a:t>
            </a:r>
            <a:r>
              <a:rPr lang="en-ZA" sz="1200" dirty="0">
                <a:latin typeface="+mj-lt"/>
                <a:hlinkClick r:id="rId9"/>
              </a:rPr>
              <a:t>ttps://archive.hshsl.umaryland.edu/bitstream/handle/10713/20295/WHO%20Report%202022.pdf?sequence=1&amp;isAllowed=y</a:t>
            </a:r>
            <a:endParaRPr lang="en-ZA" sz="1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200" b="0" dirty="0" err="1">
                <a:solidFill>
                  <a:srgbClr val="111111"/>
                </a:solidFill>
                <a:effectLst/>
                <a:latin typeface="+mj-lt"/>
              </a:rPr>
              <a:t>Dhevarsha</a:t>
            </a:r>
            <a:r>
              <a:rPr lang="en-ZA" sz="1200" b="0" dirty="0">
                <a:solidFill>
                  <a:srgbClr val="111111"/>
                </a:solidFill>
                <a:effectLst/>
                <a:latin typeface="+mj-lt"/>
              </a:rPr>
              <a:t> </a:t>
            </a:r>
            <a:r>
              <a:rPr lang="en-ZA" sz="1200" b="0" dirty="0" err="1">
                <a:solidFill>
                  <a:srgbClr val="111111"/>
                </a:solidFill>
                <a:effectLst/>
                <a:latin typeface="+mj-lt"/>
              </a:rPr>
              <a:t>Ramjettan</a:t>
            </a:r>
            <a:r>
              <a:rPr lang="en-ZA" sz="1200" b="0" dirty="0">
                <a:solidFill>
                  <a:srgbClr val="111111"/>
                </a:solidFill>
                <a:effectLst/>
                <a:latin typeface="+mj-lt"/>
              </a:rPr>
              <a:t>, </a:t>
            </a:r>
            <a:r>
              <a:rPr lang="en-ZA" sz="1200" b="0" dirty="0" err="1">
                <a:solidFill>
                  <a:srgbClr val="111111"/>
                </a:solidFill>
                <a:effectLst/>
                <a:latin typeface="+mj-lt"/>
              </a:rPr>
              <a:t>Nivaani</a:t>
            </a:r>
            <a:r>
              <a:rPr lang="en-ZA" sz="1200" b="0" dirty="0">
                <a:solidFill>
                  <a:srgbClr val="111111"/>
                </a:solidFill>
                <a:effectLst/>
                <a:latin typeface="+mj-lt"/>
              </a:rPr>
              <a:t> Moodley, Siya </a:t>
            </a:r>
            <a:r>
              <a:rPr lang="en-ZA" sz="1200" b="0" dirty="0" err="1">
                <a:solidFill>
                  <a:srgbClr val="111111"/>
                </a:solidFill>
                <a:effectLst/>
                <a:latin typeface="+mj-lt"/>
              </a:rPr>
              <a:t>Ngcamu</a:t>
            </a:r>
            <a:r>
              <a:rPr lang="en-ZA" sz="1200" b="0" dirty="0">
                <a:solidFill>
                  <a:srgbClr val="111111"/>
                </a:solidFill>
                <a:effectLst/>
                <a:latin typeface="+mj-lt"/>
              </a:rPr>
              <a:t> and Shane Johnson from Webber Wentzel. * Legal Aid South </a:t>
            </a:r>
            <a:r>
              <a:rPr lang="en-ZA" sz="1200" b="0" u="none" strike="noStrike" dirty="0">
                <a:solidFill>
                  <a:srgbClr val="000000"/>
                </a:solidFill>
                <a:effectLst/>
                <a:latin typeface="+mj-lt"/>
                <a:hlinkClick r:id="rId10"/>
              </a:rPr>
              <a:t>Africa</a:t>
            </a:r>
            <a:r>
              <a:rPr lang="en-ZA" sz="1200" b="0" dirty="0">
                <a:solidFill>
                  <a:srgbClr val="111111"/>
                </a:solidFill>
                <a:effectLst/>
                <a:latin typeface="+mj-lt"/>
              </a:rPr>
              <a:t> v Jansen [2020] 11 </a:t>
            </a:r>
            <a:r>
              <a:rPr lang="en-ZA" sz="1200" b="0" dirty="0" err="1">
                <a:solidFill>
                  <a:srgbClr val="111111"/>
                </a:solidFill>
                <a:effectLst/>
                <a:latin typeface="+mj-lt"/>
              </a:rPr>
              <a:t>BLLR</a:t>
            </a:r>
            <a:r>
              <a:rPr lang="en-ZA" sz="1200" b="0" dirty="0">
                <a:solidFill>
                  <a:srgbClr val="111111"/>
                </a:solidFill>
                <a:effectLst/>
                <a:latin typeface="+mj-lt"/>
              </a:rPr>
              <a:t> 1103 (LAC). </a:t>
            </a:r>
            <a:r>
              <a:rPr lang="en-ZA" sz="1200" b="0" dirty="0">
                <a:solidFill>
                  <a:srgbClr val="111111"/>
                </a:solidFill>
                <a:effectLst/>
                <a:latin typeface="+mj-lt"/>
                <a:hlinkClick r:id="rId6"/>
              </a:rPr>
              <a:t>https://www.polity.org.za/article/managing-mental-health-related-issues-in-the-workplace-2021-09-02</a:t>
            </a:r>
            <a:endParaRPr lang="en-ZA" sz="1200" b="0" dirty="0">
              <a:solidFill>
                <a:srgbClr val="111111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b="0" dirty="0" err="1">
                <a:solidFill>
                  <a:srgbClr val="111111"/>
                </a:solidFill>
                <a:effectLst/>
                <a:latin typeface="+mj-lt"/>
              </a:rPr>
              <a:t>Labour</a:t>
            </a:r>
            <a:r>
              <a:rPr lang="en-US" sz="1200" b="0" dirty="0">
                <a:solidFill>
                  <a:srgbClr val="111111"/>
                </a:solidFill>
                <a:effectLst/>
                <a:latin typeface="+mj-lt"/>
              </a:rPr>
              <a:t> Relations Act 66 of 1995. Code of Good Practice on Dismissals Based On Operational Requirements. CODE OF GOOD PRACTICE ON DISMISSALS BASED ON OPERATIONAL REQUIREMENTS. 12 Operational requirements </a:t>
            </a:r>
            <a:endParaRPr lang="en-ZA" sz="1200" b="0" dirty="0">
              <a:solidFill>
                <a:srgbClr val="111111"/>
              </a:solidFill>
              <a:effectLst/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ZA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980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cafff1413_2_161"/>
          <p:cNvSpPr/>
          <p:nvPr/>
        </p:nvSpPr>
        <p:spPr>
          <a:xfrm>
            <a:off x="2321378" y="0"/>
            <a:ext cx="15966623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defRPr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fcafff1413_2_161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defRPr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fcafff1413_2_161"/>
          <p:cNvSpPr txBox="1">
            <a:spLocks noGrp="1"/>
          </p:cNvSpPr>
          <p:nvPr>
            <p:ph type="ctrTitle"/>
          </p:nvPr>
        </p:nvSpPr>
        <p:spPr>
          <a:xfrm>
            <a:off x="2823483" y="457386"/>
            <a:ext cx="14293287" cy="91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l">
              <a:lnSpc>
                <a:spcPct val="90000"/>
              </a:lnSpc>
              <a:buClr>
                <a:schemeClr val="lt1"/>
              </a:buClr>
              <a:buSzPts val="3600"/>
            </a:pPr>
            <a:r>
              <a:rPr lang="en-GB" sz="5400" dirty="0">
                <a:solidFill>
                  <a:schemeClr val="lt1"/>
                </a:solidFill>
                <a:latin typeface="Open Sans"/>
                <a:ea typeface="Open Sans"/>
                <a:cs typeface="Open Sans"/>
              </a:rPr>
              <a:t>PP portfolio objectives</a:t>
            </a:r>
            <a:endParaRPr sz="54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gfcafff1413_2_161"/>
          <p:cNvSpPr/>
          <p:nvPr/>
        </p:nvSpPr>
        <p:spPr>
          <a:xfrm>
            <a:off x="2356757" y="2001410"/>
            <a:ext cx="15966623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defRPr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fcafff1413_2_161"/>
          <p:cNvSpPr/>
          <p:nvPr/>
        </p:nvSpPr>
        <p:spPr>
          <a:xfrm>
            <a:off x="2356757" y="10021460"/>
            <a:ext cx="15966623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defRPr/>
            </a:pPr>
            <a:endParaRPr sz="2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fcafff1413_2_161"/>
          <p:cNvSpPr txBox="1"/>
          <p:nvPr/>
        </p:nvSpPr>
        <p:spPr>
          <a:xfrm>
            <a:off x="1150146" y="2649956"/>
            <a:ext cx="15966624" cy="619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342900" indent="-342900" defTabSz="1371600">
              <a:spcBef>
                <a:spcPct val="20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48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Portfolio objectives</a:t>
            </a:r>
          </a:p>
          <a:p>
            <a:pPr marL="1114425" lvl="1" indent="-342900" defTabSz="1371600">
              <a:spcBef>
                <a:spcPct val="0"/>
              </a:spcBef>
              <a:spcAft>
                <a:spcPct val="0"/>
              </a:spcAft>
              <a:buClrTx/>
              <a:buFont typeface="Arial,Sans-Serif" panose="020B0604020202020204" pitchFamily="34" charset="0"/>
              <a:buChar char="•"/>
              <a:defRPr/>
            </a:pPr>
            <a:r>
              <a:rPr lang="en-US" sz="42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enhance professional competence and improve performance</a:t>
            </a:r>
            <a:endParaRPr lang="en-US" sz="4200" kern="1200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1114425" lvl="1" indent="-342900" defTabSz="1371600">
              <a:spcBef>
                <a:spcPct val="0"/>
              </a:spcBef>
              <a:spcAft>
                <a:spcPct val="0"/>
              </a:spcAft>
              <a:buClrTx/>
              <a:buFont typeface="Arial,Sans-Serif" panose="020B0604020202020204" pitchFamily="34" charset="0"/>
              <a:buChar char="•"/>
              <a:defRPr/>
            </a:pPr>
            <a:r>
              <a:rPr lang="en-US" sz="42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advise  in  applied  ethics  and  supporting professional sustainability </a:t>
            </a:r>
            <a:endParaRPr lang="en-US" sz="4200" kern="1200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1114425" lvl="1" indent="-342900" defTabSz="1371600">
              <a:spcBef>
                <a:spcPct val="0"/>
              </a:spcBef>
              <a:spcAft>
                <a:spcPct val="0"/>
              </a:spcAft>
              <a:buClrTx/>
              <a:buFont typeface="Arial,Sans-Serif" panose="020B0604020202020204" pitchFamily="34" charset="0"/>
              <a:buChar char="•"/>
              <a:defRPr/>
            </a:pPr>
            <a:r>
              <a:rPr lang="en-US" sz="42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adhere to the highest   academic,   professional   and   ethical   standards </a:t>
            </a:r>
            <a:endParaRPr lang="en-US" sz="4200" kern="1200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1114425" lvl="1" indent="-342900" defTabSz="1371600">
              <a:spcBef>
                <a:spcPct val="0"/>
              </a:spcBef>
              <a:spcAft>
                <a:spcPct val="0"/>
              </a:spcAft>
              <a:buClrTx/>
              <a:buFont typeface="Arial,Sans-Serif" panose="020B0604020202020204" pitchFamily="34" charset="0"/>
              <a:buChar char="•"/>
              <a:defRPr/>
            </a:pPr>
            <a:r>
              <a:rPr lang="en-US" sz="42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provide excellent quality assurance, </a:t>
            </a:r>
            <a:endParaRPr lang="en-US" sz="4200" kern="1200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1114425" lvl="1" indent="-342900" defTabSz="1371600">
              <a:spcBef>
                <a:spcPct val="0"/>
              </a:spcBef>
              <a:spcAft>
                <a:spcPct val="0"/>
              </a:spcAft>
              <a:buClrTx/>
              <a:buFont typeface="Arial,Sans-Serif" panose="020B0604020202020204" pitchFamily="34" charset="0"/>
              <a:buChar char="•"/>
              <a:defRPr/>
            </a:pPr>
            <a:r>
              <a:rPr lang="en-US" sz="42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give advice for all CPD related activities</a:t>
            </a:r>
            <a:endParaRPr lang="en-US" sz="4200" kern="1200" dirty="0">
              <a:solidFill>
                <a:schemeClr val="bg1">
                  <a:lumMod val="50000"/>
                </a:schemeClr>
              </a:solidFill>
              <a:latin typeface="Calibri" panose="020F0502020204030204"/>
              <a:ea typeface="+mn-lt"/>
              <a:cs typeface="Calibri" panose="020F0502020204030204"/>
            </a:endParaRPr>
          </a:p>
          <a:p>
            <a:pPr marL="1114425" lvl="1" indent="-342900" defTabSz="1371600">
              <a:spcBef>
                <a:spcPct val="0"/>
              </a:spcBef>
              <a:spcAft>
                <a:spcPct val="0"/>
              </a:spcAft>
              <a:buClrTx/>
              <a:buFont typeface="Arial,Sans-Serif" panose="020B0604020202020204" pitchFamily="34" charset="0"/>
              <a:buChar char="•"/>
              <a:defRPr/>
            </a:pPr>
            <a:r>
              <a:rPr lang="en-US" sz="42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oversee the </a:t>
            </a:r>
            <a:r>
              <a:rPr lang="en-US" sz="4200" b="1" i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workplace</a:t>
            </a:r>
            <a:r>
              <a:rPr lang="en-US" sz="4200" b="1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 counselling</a:t>
            </a:r>
            <a:r>
              <a:rPr lang="en-US" sz="42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+mn-ea"/>
                <a:cs typeface="Calibri"/>
              </a:rPr>
              <a:t> sub-committee</a:t>
            </a:r>
          </a:p>
        </p:txBody>
      </p:sp>
      <p:pic>
        <p:nvPicPr>
          <p:cNvPr id="257" name="Google Shape;257;gfcafff1413_2_161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337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" descr="A group of people standing in a parking lot&#10;&#10;Description automatically generated"/>
          <p:cNvPicPr preferRelativeResize="0"/>
          <p:nvPr/>
        </p:nvPicPr>
        <p:blipFill rotWithShape="1">
          <a:blip r:embed="rId3">
            <a:alphaModFix amt="9000"/>
          </a:blip>
          <a:srcRect l="23733" t="23734" r="18493"/>
          <a:stretch/>
        </p:blipFill>
        <p:spPr>
          <a:xfrm>
            <a:off x="0" y="0"/>
            <a:ext cx="12195837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>
            <a:alphaModFix amt="70000"/>
          </a:blip>
          <a:srcRect l="37716" r="37540"/>
          <a:stretch/>
        </p:blipFill>
        <p:spPr>
          <a:xfrm>
            <a:off x="12195839" y="0"/>
            <a:ext cx="6092163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"/>
          <p:cNvSpPr/>
          <p:nvPr/>
        </p:nvSpPr>
        <p:spPr>
          <a:xfrm>
            <a:off x="-2" y="1928439"/>
            <a:ext cx="18288001" cy="7296150"/>
          </a:xfrm>
          <a:prstGeom prst="rect">
            <a:avLst/>
          </a:prstGeom>
          <a:gradFill>
            <a:gsLst>
              <a:gs pos="0">
                <a:srgbClr val="009DD2">
                  <a:alpha val="4705"/>
                </a:srgbClr>
              </a:gs>
              <a:gs pos="100000">
                <a:srgbClr val="006F94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 txBox="1">
            <a:spLocks noGrp="1"/>
          </p:cNvSpPr>
          <p:nvPr>
            <p:ph type="ctrTitle"/>
          </p:nvPr>
        </p:nvSpPr>
        <p:spPr>
          <a:xfrm>
            <a:off x="3807694" y="2722201"/>
            <a:ext cx="8113420" cy="570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66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66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" descr="A picture containing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399" y="3445961"/>
            <a:ext cx="3719619" cy="43368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860419" y="7782860"/>
            <a:ext cx="8763001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400" b="1" i="0" u="none" strike="noStrike" cap="none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345C8E-BCA1-344C-DCF8-4CE4C49D5640}"/>
              </a:ext>
            </a:extLst>
          </p:cNvPr>
          <p:cNvSpPr txBox="1"/>
          <p:nvPr/>
        </p:nvSpPr>
        <p:spPr>
          <a:xfrm>
            <a:off x="3566160" y="3536918"/>
            <a:ext cx="98145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i="0" dirty="0">
                <a:solidFill>
                  <a:schemeClr val="bg1"/>
                </a:solidFill>
                <a:effectLst/>
              </a:rPr>
              <a:t>How to break the stigma around mental health in the workplace</a:t>
            </a:r>
            <a:endParaRPr lang="en-ZA" sz="7200" dirty="0">
              <a:solidFill>
                <a:schemeClr val="bg1"/>
              </a:solidFill>
            </a:endParaRPr>
          </a:p>
        </p:txBody>
      </p:sp>
      <p:pic>
        <p:nvPicPr>
          <p:cNvPr id="8" name="Picture 7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133DED2F-47F6-730D-5C15-708F588FC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54015" y="1778879"/>
            <a:ext cx="4071345" cy="33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2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8ADE6D-29DA-E7D2-B319-5C83D4281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7919512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C50F3EE-B8C3-9311-361C-7981366434DA}"/>
              </a:ext>
            </a:extLst>
          </p:cNvPr>
          <p:cNvSpPr txBox="1"/>
          <p:nvPr/>
        </p:nvSpPr>
        <p:spPr>
          <a:xfrm rot="16200000">
            <a:off x="-3217929" y="2829577"/>
            <a:ext cx="8619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/>
              <a:t>Talking points</a:t>
            </a:r>
          </a:p>
        </p:txBody>
      </p:sp>
    </p:spTree>
    <p:extLst>
      <p:ext uri="{BB962C8B-B14F-4D97-AF65-F5344CB8AC3E}">
        <p14:creationId xmlns:p14="http://schemas.microsoft.com/office/powerpoint/2010/main" val="353604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08ADE6D-29DA-E7D2-B319-5C83D42812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980961"/>
              </p:ext>
            </p:extLst>
          </p:nvPr>
        </p:nvGraphicFramePr>
        <p:xfrm>
          <a:off x="3048000" y="10795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0849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 ON STIGMA</a:t>
            </a:r>
            <a:endParaRPr sz="5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1896D5-A96E-FCC3-C66D-8D9A23D18868}"/>
              </a:ext>
            </a:extLst>
          </p:cNvPr>
          <p:cNvSpPr txBox="1"/>
          <p:nvPr/>
        </p:nvSpPr>
        <p:spPr>
          <a:xfrm>
            <a:off x="4581938" y="4314362"/>
            <a:ext cx="11141765" cy="5952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“Mental health ‘is a universal human right” to improve knowledge, raise awareness and drive actions that promote and protect everyone’s mental health as a universal human right.</a:t>
            </a:r>
          </a:p>
          <a:p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  <a:p>
            <a:pPr algn="l"/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“Challenge the stigma and discrimination surrounding mental health.</a:t>
            </a:r>
            <a:b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</a:br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  <a:p>
            <a:pPr algn="l"/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All have the right to live our lives free from stigma and discrimination in places like schools and workplaces”. </a:t>
            </a:r>
          </a:p>
          <a:p>
            <a:pPr algn="l"/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  <a:p>
            <a:pPr algn="l"/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  <a:p>
            <a:pPr algn="l"/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  <a:hlinkClick r:id="rId5"/>
              </a:rPr>
              <a:t>https://www.who.int/campaigns/world-mental-health-day/2023</a:t>
            </a:r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  <a:p>
            <a:pPr algn="l"/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39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STIGMA</a:t>
            </a:r>
            <a:endParaRPr sz="5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1896D5-A96E-FCC3-C66D-8D9A23D18868}"/>
              </a:ext>
            </a:extLst>
          </p:cNvPr>
          <p:cNvSpPr txBox="1"/>
          <p:nvPr/>
        </p:nvSpPr>
        <p:spPr>
          <a:xfrm>
            <a:off x="4581938" y="4314362"/>
            <a:ext cx="11141765" cy="389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Stigma is a negative label used to identify people with mental health issues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Stigma is a mark, a stain or a blemish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People are viewed in a negative way and treated differently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Stigma can also lead to discrimination, and this in turn can make mental illness worse.</a:t>
            </a:r>
          </a:p>
        </p:txBody>
      </p:sp>
    </p:spTree>
    <p:extLst>
      <p:ext uri="{BB962C8B-B14F-4D97-AF65-F5344CB8AC3E}">
        <p14:creationId xmlns:p14="http://schemas.microsoft.com/office/powerpoint/2010/main" val="61355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2321378" y="4599"/>
            <a:ext cx="15966622" cy="1832031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EFFECTS OF STIGMA</a:t>
            </a:r>
            <a:endParaRPr sz="5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"/>
          <p:cNvSpPr/>
          <p:nvPr/>
        </p:nvSpPr>
        <p:spPr>
          <a:xfrm rot="-5400000">
            <a:off x="391136" y="-98215"/>
            <a:ext cx="1822137" cy="2038352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5A5A5"/>
              </a:gs>
              <a:gs pos="100000">
                <a:srgbClr val="F2F2F2"/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2356757" y="200141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2356757" y="10021460"/>
            <a:ext cx="15966622" cy="68579"/>
          </a:xfrm>
          <a:prstGeom prst="rect">
            <a:avLst/>
          </a:prstGeom>
          <a:gradFill>
            <a:gsLst>
              <a:gs pos="0">
                <a:srgbClr val="006F94"/>
              </a:gs>
              <a:gs pos="40000">
                <a:srgbClr val="007EA8"/>
              </a:gs>
              <a:gs pos="100000">
                <a:srgbClr val="009DD2">
                  <a:alpha val="4705"/>
                </a:srgbClr>
              </a:gs>
            </a:gsLst>
            <a:lin ang="18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3" descr="Icon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256" y="72721"/>
            <a:ext cx="1500867" cy="17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green ribbon around the earth&#10;&#10;Description automatically generated">
            <a:extLst>
              <a:ext uri="{FF2B5EF4-FFF2-40B4-BE49-F238E27FC236}">
                <a16:creationId xmlns:a16="http://schemas.microsoft.com/office/drawing/2014/main" id="{E0733BFA-699A-9A60-87F3-F77DDC45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69524" y="113271"/>
            <a:ext cx="1788787" cy="14782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1896D5-A96E-FCC3-C66D-8D9A23D18868}"/>
              </a:ext>
            </a:extLst>
          </p:cNvPr>
          <p:cNvSpPr txBox="1"/>
          <p:nvPr/>
        </p:nvSpPr>
        <p:spPr>
          <a:xfrm>
            <a:off x="4581938" y="4314362"/>
            <a:ext cx="11141765" cy="3890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 err="1">
                <a:solidFill>
                  <a:schemeClr val="bg2"/>
                </a:solidFill>
                <a:ea typeface="+mn-ea"/>
                <a:cs typeface="+mn-cs"/>
              </a:rPr>
              <a:t>Internalise</a:t>
            </a: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 the stigma 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Negative Feelings. 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Negative perception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200" dirty="0">
                <a:solidFill>
                  <a:schemeClr val="bg2"/>
                </a:solidFill>
                <a:ea typeface="+mn-ea"/>
                <a:cs typeface="+mn-cs"/>
              </a:rPr>
              <a:t>Experience discrimination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kern="1200" dirty="0">
              <a:solidFill>
                <a:schemeClr val="bg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026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8390</TotalTime>
  <Words>1294</Words>
  <Application>Microsoft Office PowerPoint</Application>
  <PresentationFormat>Custom</PresentationFormat>
  <Paragraphs>173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Symbol</vt:lpstr>
      <vt:lpstr>Arial</vt:lpstr>
      <vt:lpstr>Verdana</vt:lpstr>
      <vt:lpstr>Arial,Sans-Serif</vt:lpstr>
      <vt:lpstr>Calibri</vt:lpstr>
      <vt:lpstr>SourceSansPro-Regular</vt:lpstr>
      <vt:lpstr>Open Sans</vt:lpstr>
      <vt:lpstr>Office Theme</vt:lpstr>
      <vt:lpstr>PROFESSIONAL PRACTICE WORKPLACE COUNSELLING COMMITTEE </vt:lpstr>
      <vt:lpstr>Introducing Professional Practice (PP)</vt:lpstr>
      <vt:lpstr>PP portfolio objectives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SIOPSA</dc:title>
  <dc:creator>Nuecleo</dc:creator>
  <cp:lastModifiedBy>Reviewer</cp:lastModifiedBy>
  <cp:revision>17</cp:revision>
  <dcterms:created xsi:type="dcterms:W3CDTF">2018-12-09T04:51:35Z</dcterms:created>
  <dcterms:modified xsi:type="dcterms:W3CDTF">2024-10-07T13:20:17Z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2018-12-09T00:00:00Z</vt:filetime>
  </property>
  <property fmtid="{D5CDD505-2E9C-101B-9397-08002B2CF9AE}" pid="3" name="Creator">
    <vt:lpwstr>Canva</vt:lpwstr>
  </property>
  <property fmtid="{D5CDD505-2E9C-101B-9397-08002B2CF9AE}" pid="4" name="LastSaved">
    <vt:filetime>2018-12-09T00:00:00Z</vt:filetime>
  </property>
</Properties>
</file>